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0" r:id="rId3"/>
    <p:sldId id="261" r:id="rId4"/>
    <p:sldId id="262" r:id="rId5"/>
    <p:sldId id="263" r:id="rId6"/>
    <p:sldId id="264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9AECB2-1F25-43D2-A52A-FAC58448450B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F64D72-5AEF-4DDB-BE51-194BA25B96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4962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76D84-81C5-4681-8F44-D4A50C794807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075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DC430-F9D5-4E9F-98C0-8CDECB28DD3B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856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055AB-A8D4-4EBF-BA5C-F37BCEA6F51D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109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2037E-53F8-4E4C-A629-BA059BDF8F8B}" type="datetime1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5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1423C6-138E-4850-862C-24C55046436E}" type="datetime1">
              <a:rPr lang="cs-CZ" smtClean="0"/>
              <a:t>27.8.2012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143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FE56B-0A49-4F29-9DB4-76D4DBB5F2B7}" type="datetime1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760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A4BBD-8B7F-4231-B568-E6855518F298}" type="datetime1">
              <a:rPr lang="cs-CZ" smtClean="0"/>
              <a:t>27.8.2012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838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92CEA-31DC-4D4A-A722-6DE07014CA78}" type="datetime1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912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74815-6A5F-4D66-A947-E30FF93DA28E}" type="datetime1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27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A903A-0BBA-43C7-9057-64B76142EB6C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063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B8D3E-7FA1-4D31-A4C7-174564BB6867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807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0A49AB-069F-4C9A-99E7-023EEF3833D7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105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opvk_hor_zakladni_logolink_bar_cz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83661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/>
              <a:t>IT ve </a:t>
            </a:r>
            <a:r>
              <a:rPr lang="cs-CZ" dirty="0" err="1" smtClean="0"/>
              <a:t>skole</a:t>
            </a:r>
            <a:r>
              <a:rPr lang="cs-CZ" dirty="0" smtClean="0"/>
              <a:t> 16840/2010-46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0935294"/>
              </p:ext>
            </p:extLst>
          </p:nvPr>
        </p:nvGraphicFramePr>
        <p:xfrm>
          <a:off x="1470977" y="2100263"/>
          <a:ext cx="5849620" cy="27420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24810"/>
                <a:gridCol w="2924810"/>
              </a:tblGrid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VY_52_INOVACE_ </a:t>
                      </a:r>
                      <a:r>
                        <a:rPr lang="cs-CZ" sz="1400" dirty="0" smtClean="0">
                          <a:effectLst/>
                        </a:rPr>
                        <a:t>14_ROZMANITOST </a:t>
                      </a:r>
                      <a:r>
                        <a:rPr lang="cs-CZ" sz="1400" dirty="0">
                          <a:effectLst/>
                        </a:rPr>
                        <a:t>PŘÍRODY</a:t>
                      </a:r>
                      <a:endParaRPr lang="cs-CZ" sz="11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Sada </a:t>
                      </a:r>
                      <a:r>
                        <a:rPr lang="cs-CZ" sz="1200" kern="1200" dirty="0" smtClean="0">
                          <a:effectLst/>
                        </a:rPr>
                        <a:t>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kern="1200">
                          <a:effectLst/>
                        </a:rPr>
                        <a:t>ZŠ Zbytiny, okres Prachatice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oblast: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Člověk </a:t>
                      </a:r>
                      <a:r>
                        <a:rPr lang="cs-CZ" sz="1100" dirty="0" smtClean="0">
                          <a:effectLst/>
                        </a:rPr>
                        <a:t>a</a:t>
                      </a:r>
                      <a:r>
                        <a:rPr lang="cs-CZ" sz="1100" baseline="0" dirty="0" smtClean="0">
                          <a:effectLst/>
                        </a:rPr>
                        <a:t> jeho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Tematický okruh: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Rozmanitost přírody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Prvouka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2748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3</a:t>
                      </a:r>
                      <a:r>
                        <a:rPr lang="cs-CZ" sz="1100" dirty="0" smtClean="0">
                          <a:effectLst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Byliny – druhy stonků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Jméno autora: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Mgr. Lenka Třísková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Metodický popis,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(anotace):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Žáci se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učí rozlišovat stvol, stéblo, lodyhu.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647825" y="21002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585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0"/>
            <a:ext cx="7704856" cy="2308324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Rostliny</a:t>
            </a:r>
            <a:r>
              <a:rPr lang="cs-CZ" sz="4800" dirty="0" smtClean="0"/>
              <a:t>, </a:t>
            </a:r>
            <a:r>
              <a:rPr lang="cs-CZ" sz="4800" dirty="0" smtClean="0"/>
              <a:t>které mají dužnatý stonek, nazýváme</a:t>
            </a:r>
            <a:endParaRPr lang="cs-CZ" sz="4800" dirty="0"/>
          </a:p>
          <a:p>
            <a:r>
              <a:rPr lang="cs-CZ" sz="4800" dirty="0" smtClean="0"/>
              <a:t>.  </a:t>
            </a:r>
            <a:r>
              <a:rPr lang="cs-CZ" sz="4800" dirty="0" smtClean="0"/>
              <a:t>y  </a:t>
            </a:r>
            <a:r>
              <a:rPr lang="cs-CZ" sz="4800" dirty="0" smtClean="0"/>
              <a:t>.  </a:t>
            </a:r>
            <a:r>
              <a:rPr lang="cs-CZ" sz="4800" dirty="0" smtClean="0"/>
              <a:t>i  </a:t>
            </a:r>
            <a:r>
              <a:rPr lang="cs-CZ" sz="4800" dirty="0" smtClean="0"/>
              <a:t>.  </a:t>
            </a:r>
            <a:r>
              <a:rPr lang="cs-CZ" sz="4800" dirty="0" smtClean="0"/>
              <a:t>y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35596" y="3284984"/>
            <a:ext cx="7200800" cy="280076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Stonek byliny může být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/>
              <a:t> bez listů, 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/>
              <a:t>s listy 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/>
              <a:t>nebo je dutý s </a:t>
            </a:r>
            <a:r>
              <a:rPr lang="cs-CZ" sz="4400" dirty="0" err="1" smtClean="0"/>
              <a:t>kolénky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9929200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51520" y="332656"/>
            <a:ext cx="8640960" cy="1754326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sz="4000" dirty="0"/>
              <a:t>Stonek byliny </a:t>
            </a:r>
            <a:r>
              <a:rPr lang="cs-CZ" sz="4000" dirty="0" smtClean="0"/>
              <a:t>bez listů se nazývá  </a:t>
            </a:r>
            <a:r>
              <a:rPr lang="cs-CZ" sz="4000" dirty="0" smtClean="0">
                <a:solidFill>
                  <a:srgbClr val="00B0F0"/>
                </a:solidFill>
              </a:rPr>
              <a:t>STVOL.</a:t>
            </a:r>
          </a:p>
          <a:p>
            <a:endParaRPr lang="cs-CZ" sz="4000" dirty="0">
              <a:solidFill>
                <a:srgbClr val="00B0F0"/>
              </a:solidFill>
            </a:endParaRPr>
          </a:p>
          <a:p>
            <a:r>
              <a:rPr lang="cs-CZ" sz="2800" dirty="0" smtClean="0"/>
              <a:t>VYBER Z OBRÁZKŮ ROSTLINU, KTERÁ MÁ STVOL 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85718"/>
            <a:ext cx="2653925" cy="2923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492896"/>
            <a:ext cx="864096" cy="350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69046"/>
            <a:ext cx="2952130" cy="3935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14386" y="5020696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MEDUŇKA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58961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2747546"/>
            <a:ext cx="2476481" cy="33016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51520" y="332656"/>
            <a:ext cx="8640960" cy="1754326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sz="4000" dirty="0"/>
              <a:t>Stonek byliny </a:t>
            </a:r>
            <a:r>
              <a:rPr lang="cs-CZ" sz="4000" dirty="0" smtClean="0"/>
              <a:t> s </a:t>
            </a:r>
            <a:r>
              <a:rPr lang="cs-CZ" sz="4000" dirty="0" smtClean="0"/>
              <a:t>listy </a:t>
            </a:r>
            <a:r>
              <a:rPr lang="cs-CZ" sz="4000" dirty="0" smtClean="0"/>
              <a:t>se nazývá 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00B0F0"/>
                </a:solidFill>
              </a:rPr>
              <a:t>LODYHA</a:t>
            </a:r>
            <a:r>
              <a:rPr lang="cs-CZ" sz="4000" dirty="0" smtClean="0">
                <a:solidFill>
                  <a:srgbClr val="00B0F0"/>
                </a:solidFill>
              </a:rPr>
              <a:t>.</a:t>
            </a:r>
          </a:p>
          <a:p>
            <a:endParaRPr lang="cs-CZ" sz="4000" dirty="0">
              <a:solidFill>
                <a:srgbClr val="00B0F0"/>
              </a:solidFill>
            </a:endParaRPr>
          </a:p>
          <a:p>
            <a:r>
              <a:rPr lang="cs-CZ" sz="2800" dirty="0" smtClean="0"/>
              <a:t>VYBER Z OBRÁZKŮ ROSTLINU, KTERÁ MÁ LODYHU.</a:t>
            </a:r>
            <a:endParaRPr lang="cs-CZ" sz="28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780928"/>
            <a:ext cx="2966897" cy="3268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904" y="2747546"/>
            <a:ext cx="790537" cy="32104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779912" y="5373216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MEDUŇKA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19386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51520" y="332656"/>
            <a:ext cx="8640960" cy="1754326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sz="4000" dirty="0" smtClean="0"/>
              <a:t>Dutý stonek </a:t>
            </a:r>
            <a:r>
              <a:rPr lang="cs-CZ" sz="4000" dirty="0"/>
              <a:t>byliny </a:t>
            </a:r>
            <a:r>
              <a:rPr lang="cs-CZ" sz="4000" dirty="0" smtClean="0"/>
              <a:t> s </a:t>
            </a:r>
            <a:r>
              <a:rPr lang="cs-CZ" sz="4000" dirty="0" err="1" smtClean="0"/>
              <a:t>kolénky</a:t>
            </a:r>
            <a:r>
              <a:rPr lang="cs-CZ" sz="4000" dirty="0" smtClean="0"/>
              <a:t> se nazývá  </a:t>
            </a:r>
          </a:p>
          <a:p>
            <a:r>
              <a:rPr lang="cs-CZ" sz="4000" dirty="0" smtClean="0"/>
              <a:t>                             </a:t>
            </a:r>
            <a:r>
              <a:rPr lang="cs-CZ" sz="4000" dirty="0" smtClean="0">
                <a:solidFill>
                  <a:srgbClr val="00B0F0"/>
                </a:solidFill>
              </a:rPr>
              <a:t>STÉBLO</a:t>
            </a:r>
            <a:endParaRPr lang="cs-CZ" sz="4000" dirty="0">
              <a:solidFill>
                <a:srgbClr val="00B0F0"/>
              </a:solidFill>
            </a:endParaRPr>
          </a:p>
          <a:p>
            <a:r>
              <a:rPr lang="cs-CZ" sz="2800" dirty="0" smtClean="0"/>
              <a:t>VYBER Z OBRÁZKŮ ROSTLINU, KTERÁ MÁ STÉBLO</a:t>
            </a:r>
            <a:endParaRPr lang="cs-CZ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2747546"/>
            <a:ext cx="2476481" cy="33016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780928"/>
            <a:ext cx="2966897" cy="3268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838779"/>
            <a:ext cx="790537" cy="32104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779912" y="5373215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MEDUŇKA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71954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78695" y="692696"/>
            <a:ext cx="6984776" cy="403187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Zkontroluj si své odpovědi:</a:t>
            </a:r>
          </a:p>
          <a:p>
            <a:endParaRPr lang="cs-CZ" sz="3200" dirty="0"/>
          </a:p>
          <a:p>
            <a:r>
              <a:rPr lang="cs-CZ" sz="3200" dirty="0" smtClean="0">
                <a:solidFill>
                  <a:srgbClr val="FF0000"/>
                </a:solidFill>
              </a:rPr>
              <a:t>Lodyhu</a:t>
            </a:r>
            <a:r>
              <a:rPr lang="cs-CZ" sz="3200" dirty="0" smtClean="0"/>
              <a:t> má  například meduňka.</a:t>
            </a:r>
          </a:p>
          <a:p>
            <a:endParaRPr lang="cs-CZ" sz="3200" dirty="0" smtClean="0"/>
          </a:p>
          <a:p>
            <a:r>
              <a:rPr lang="cs-CZ" sz="3200" dirty="0" smtClean="0">
                <a:solidFill>
                  <a:srgbClr val="FF0000"/>
                </a:solidFill>
              </a:rPr>
              <a:t>Stvol</a:t>
            </a:r>
            <a:r>
              <a:rPr lang="cs-CZ" sz="3200" dirty="0" smtClean="0"/>
              <a:t> má smetánka lékařská – listy jí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      rostou pouze u země.</a:t>
            </a:r>
          </a:p>
          <a:p>
            <a:endParaRPr lang="cs-CZ" sz="3200" dirty="0" smtClean="0"/>
          </a:p>
          <a:p>
            <a:r>
              <a:rPr lang="cs-CZ" sz="3200" dirty="0" smtClean="0">
                <a:solidFill>
                  <a:srgbClr val="FF0000"/>
                </a:solidFill>
              </a:rPr>
              <a:t>Stéblo</a:t>
            </a:r>
            <a:r>
              <a:rPr lang="cs-CZ" sz="3200" dirty="0" smtClean="0"/>
              <a:t>  mají  trávy a obilí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86457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268760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Zdroje:</a:t>
            </a:r>
            <a:r>
              <a:rPr lang="cs-CZ" dirty="0"/>
              <a:t/>
            </a:r>
            <a:br>
              <a:rPr lang="cs-CZ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Učebnice  Prvouka pro 3.ročník  -  Nová </a:t>
            </a:r>
            <a:r>
              <a:rPr lang="cs-CZ" sz="1600" dirty="0" smtClean="0"/>
              <a:t>škola</a:t>
            </a:r>
            <a:br>
              <a:rPr lang="cs-CZ" sz="1600" dirty="0" smtClean="0"/>
            </a:br>
            <a:r>
              <a:rPr lang="cs-CZ" sz="1600" dirty="0" smtClean="0"/>
              <a:t>Fotografie – Mgr. Lenka Třísková</a:t>
            </a: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538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195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  Učebnice  Prvouka pro 3.ročník  -  Nová škola Fotografie – Mgr. Lenka Třísková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klodnerovah</dc:creator>
  <cp:lastModifiedBy>Triskova</cp:lastModifiedBy>
  <cp:revision>14</cp:revision>
  <dcterms:created xsi:type="dcterms:W3CDTF">2011-05-25T08:53:24Z</dcterms:created>
  <dcterms:modified xsi:type="dcterms:W3CDTF">2012-08-27T18:01:06Z</dcterms:modified>
</cp:coreProperties>
</file>