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9" r:id="rId3"/>
    <p:sldId id="260" r:id="rId4"/>
    <p:sldId id="261" r:id="rId5"/>
    <p:sldId id="262" r:id="rId6"/>
    <p:sldId id="264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9AECB2-1F25-43D2-A52A-FAC58448450B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F64D72-5AEF-4DDB-BE51-194BA25B9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4962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76D84-81C5-4681-8F44-D4A50C79480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075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DC430-F9D5-4E9F-98C0-8CDECB28DD3B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856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055AB-A8D4-4EBF-BA5C-F37BCEA6F51D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109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2037E-53F8-4E4C-A629-BA059BDF8F8B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5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1423C6-138E-4850-862C-24C55046436E}" type="datetime1">
              <a:rPr lang="cs-CZ" smtClean="0"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143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FE56B-0A49-4F29-9DB4-76D4DBB5F2B7}" type="datetime1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760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A4BBD-8B7F-4231-B568-E6855518F298}" type="datetime1">
              <a:rPr lang="cs-CZ" smtClean="0"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38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92CEA-31DC-4D4A-A722-6DE07014CA78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912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74815-6A5F-4D66-A947-E30FF93DA28E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27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A903A-0BBA-43C7-9057-64B76142EB6C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063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B8D3E-7FA1-4D31-A4C7-174564BB686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807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A49AB-069F-4C9A-99E7-023EEF3833D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105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b/Podgrzybek.jpg" TargetMode="External"/><Relationship Id="rId2" Type="http://schemas.openxmlformats.org/officeDocument/2006/relationships/hyperlink" Target="http://upload.wikimedia.org/wikipedia/commons/8/87/Espenrotkappe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upload.wikimedia.org/wikipedia/commons/thumb/3/33/Macrolepiota_rhacodes_20061022wa.jpg/800px-Macrolepiota_rhacodes_20061022w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opvk_hor_zakladni_logolink_bar_cz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83661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/>
              <a:t>IT ve </a:t>
            </a:r>
            <a:r>
              <a:rPr lang="cs-CZ" dirty="0" err="1" smtClean="0"/>
              <a:t>skole</a:t>
            </a:r>
            <a:r>
              <a:rPr lang="cs-CZ" dirty="0" smtClean="0"/>
              <a:t> 16840/2010-46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9935"/>
              </p:ext>
            </p:extLst>
          </p:nvPr>
        </p:nvGraphicFramePr>
        <p:xfrm>
          <a:off x="1470977" y="2100263"/>
          <a:ext cx="5849620" cy="27420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4810"/>
                <a:gridCol w="2924810"/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VY_52_INOVACE_ </a:t>
                      </a:r>
                      <a:r>
                        <a:rPr lang="cs-CZ" sz="1400" dirty="0" smtClean="0">
                          <a:effectLst/>
                        </a:rPr>
                        <a:t>18_ROZMANITOST </a:t>
                      </a:r>
                      <a:r>
                        <a:rPr lang="cs-CZ" sz="1400" dirty="0">
                          <a:effectLst/>
                        </a:rPr>
                        <a:t>PŘÍRODY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Sada </a:t>
                      </a:r>
                      <a:r>
                        <a:rPr lang="cs-CZ" sz="1200" kern="1200" dirty="0" smtClean="0">
                          <a:effectLst/>
                        </a:rPr>
                        <a:t>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>
                          <a:effectLst/>
                        </a:rPr>
                        <a:t>ZŠ Zbytiny, okres Prachatice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oblast: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Člověk a </a:t>
                      </a:r>
                      <a:r>
                        <a:rPr lang="cs-CZ" sz="1100" dirty="0" smtClean="0">
                          <a:effectLst/>
                        </a:rPr>
                        <a:t>jeho</a:t>
                      </a:r>
                      <a:r>
                        <a:rPr lang="cs-CZ" sz="11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Tematický okruh: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Rozmanitost přírody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Prvouka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748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3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Houby jedlé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Jméno autora: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Mgr. Lenka Třísková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Metodický popis,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(anotace):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Poznávání hub, pojmenování částí houby.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647825" y="21002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585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HOUBY - jedlé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700808"/>
            <a:ext cx="7488832" cy="378565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000" dirty="0" smtClean="0"/>
              <a:t>Tvoří samostatnou skupinu živých organizmů.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 smtClean="0"/>
              <a:t>Nepatří mezi rostliny ani mezi živočichy.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 smtClean="0"/>
              <a:t>Nemají kořeny, listy ani květy.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 smtClean="0"/>
              <a:t>Neobsahují </a:t>
            </a:r>
            <a:r>
              <a:rPr lang="cs-CZ" sz="4000" dirty="0" smtClean="0"/>
              <a:t>zeleň </a:t>
            </a:r>
            <a:r>
              <a:rPr lang="cs-CZ" sz="4000" dirty="0" smtClean="0"/>
              <a:t>listovou.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33027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67072"/>
            <a:ext cx="4536504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2140" y="537556"/>
            <a:ext cx="36724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To, co </a:t>
            </a:r>
            <a:r>
              <a:rPr lang="cs-CZ" sz="2800" dirty="0" smtClean="0"/>
              <a:t>vidíme a sbíráme,</a:t>
            </a:r>
            <a:endParaRPr lang="cs-CZ" sz="2800" dirty="0" smtClean="0"/>
          </a:p>
          <a:p>
            <a:r>
              <a:rPr lang="cs-CZ" sz="2800" dirty="0"/>
              <a:t>s</a:t>
            </a:r>
            <a:r>
              <a:rPr lang="cs-CZ" sz="2800" dirty="0" smtClean="0"/>
              <a:t>e </a:t>
            </a:r>
            <a:r>
              <a:rPr lang="cs-CZ" sz="2800" dirty="0" smtClean="0"/>
              <a:t>nazývá plodnice</a:t>
            </a:r>
            <a:endParaRPr lang="cs-CZ" sz="2800" dirty="0" smtClean="0"/>
          </a:p>
          <a:p>
            <a:r>
              <a:rPr lang="cs-CZ" sz="2800" dirty="0"/>
              <a:t>h</a:t>
            </a:r>
            <a:r>
              <a:rPr lang="cs-CZ" sz="2800" dirty="0" smtClean="0"/>
              <a:t>ouby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Co je pod zemí, se nazývá  . o . h . u . í</a:t>
            </a:r>
            <a:endParaRPr lang="cs-CZ" sz="2800" dirty="0"/>
          </a:p>
        </p:txBody>
      </p:sp>
      <p:sp>
        <p:nvSpPr>
          <p:cNvPr id="5" name="Šipka doprava 4"/>
          <p:cNvSpPr/>
          <p:nvPr/>
        </p:nvSpPr>
        <p:spPr>
          <a:xfrm>
            <a:off x="611560" y="4046832"/>
            <a:ext cx="4500500" cy="9245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HŘIB   HNĚDÝ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1002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1722"/>
            <a:ext cx="4536504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8" y="548680"/>
            <a:ext cx="38164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POPIŠ ČÁSTI </a:t>
            </a:r>
            <a:r>
              <a:rPr lang="cs-CZ" sz="3200" dirty="0" smtClean="0"/>
              <a:t>plodnice HOUBY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49607" y="4653136"/>
            <a:ext cx="4176464" cy="1569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DOPLŇ:</a:t>
            </a:r>
          </a:p>
          <a:p>
            <a:r>
              <a:rPr lang="cs-CZ" sz="3200" dirty="0" smtClean="0"/>
              <a:t>HOUBY SE ROZMNOŽUJÍ</a:t>
            </a:r>
          </a:p>
          <a:p>
            <a:r>
              <a:rPr lang="cs-CZ" sz="3200" dirty="0" smtClean="0"/>
              <a:t>___________________</a:t>
            </a:r>
            <a:endParaRPr lang="cs-CZ" sz="3200" dirty="0"/>
          </a:p>
        </p:txBody>
      </p:sp>
      <p:sp>
        <p:nvSpPr>
          <p:cNvPr id="6" name="Šipka doleva 5"/>
          <p:cNvSpPr/>
          <p:nvPr/>
        </p:nvSpPr>
        <p:spPr>
          <a:xfrm>
            <a:off x="3563888" y="1988840"/>
            <a:ext cx="208823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/>
          <p:cNvSpPr/>
          <p:nvPr/>
        </p:nvSpPr>
        <p:spPr>
          <a:xfrm>
            <a:off x="3059832" y="4149080"/>
            <a:ext cx="2160240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2176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07381"/>
            <a:ext cx="3240360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6632"/>
            <a:ext cx="4306608" cy="2981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1930" y="3347926"/>
            <a:ext cx="4350397" cy="2898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116632"/>
            <a:ext cx="3960440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Pojmenuj tyto jedlé houby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470905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07381"/>
            <a:ext cx="3240360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6632"/>
            <a:ext cx="4306608" cy="2981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1930" y="3347926"/>
            <a:ext cx="4350397" cy="2898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116632"/>
            <a:ext cx="3960440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Kontrola</a:t>
            </a:r>
            <a:r>
              <a:rPr lang="cs-CZ" sz="4000" dirty="0" smtClean="0"/>
              <a:t>: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1580" y="1124744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Hřib  hnědý 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116632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křemenáč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94811" y="5661248"/>
            <a:ext cx="2441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bedla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54743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268760"/>
            <a:ext cx="8229600" cy="288032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Zdroje:</a:t>
            </a:r>
            <a:r>
              <a:rPr lang="cs-CZ" dirty="0"/>
              <a:t/>
            </a:r>
            <a:br>
              <a:rPr lang="cs-CZ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Učebnice Prvouka pro 3. ročník -  Nová škola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Křemenáč </a:t>
            </a:r>
            <a:r>
              <a:rPr lang="cs-CZ" sz="1600" dirty="0" smtClean="0"/>
              <a:t>-</a:t>
            </a: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upload.wikimedia.org/wikipedia/commons/8/87/Espenrotkappe.jpg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Hřib hnědý -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upload.wikimedia.org/wikipedia/commons/7/7b/Podgrzybek.jpg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Bedla -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upload.wikimedia.org/wikipedia/commons/thumb/3/33/Macrolepiota_rhacodes_20061022wa.jpg/800px-Macrolepiota_rhacodes_20061022wa.jpg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538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156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HOUBY - jedlé</vt:lpstr>
      <vt:lpstr>Prezentace aplikace PowerPoint</vt:lpstr>
      <vt:lpstr>Prezentace aplikace PowerPoint</vt:lpstr>
      <vt:lpstr>Prezentace aplikace PowerPoint</vt:lpstr>
      <vt:lpstr>Prezentace aplikace PowerPoint</vt:lpstr>
      <vt:lpstr>Zdroje:  Učebnice Prvouka pro 3. ročník -  Nová škola   Křemenáč -http://upload.wikimedia.org/wikipedia/commons/8/87/Espenrotkappe.jpg  Hřib hnědý - http://upload.wikimedia.org/wikipedia/commons/7/7b/Podgrzybek.jpg  Bedla - http://upload.wikimedia.org/wikipedia/commons/thumb/3/33/Macrolepiota_rhacodes_20061022wa.jpg/800px-Macrolepiota_rhacodes_20061022wa.jpg 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klodnerovah</dc:creator>
  <cp:lastModifiedBy>Triskova</cp:lastModifiedBy>
  <cp:revision>15</cp:revision>
  <dcterms:created xsi:type="dcterms:W3CDTF">2011-05-25T08:53:24Z</dcterms:created>
  <dcterms:modified xsi:type="dcterms:W3CDTF">2012-08-27T18:32:19Z</dcterms:modified>
</cp:coreProperties>
</file>