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59" r:id="rId4"/>
    <p:sldId id="260" r:id="rId5"/>
    <p:sldId id="261" r:id="rId6"/>
    <p:sldId id="264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AECB2-1F25-43D2-A52A-FAC58448450B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64D72-5AEF-4DDB-BE51-194BA25B9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496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76D84-81C5-4681-8F44-D4A50C794807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075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C430-F9D5-4E9F-98C0-8CDECB28DD3B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856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55AB-A8D4-4EBF-BA5C-F37BCEA6F51D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109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2037E-53F8-4E4C-A629-BA059BDF8F8B}" type="datetime1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5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423C6-138E-4850-862C-24C55046436E}" type="datetime1">
              <a:rPr lang="cs-CZ" smtClean="0"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14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FE56B-0A49-4F29-9DB4-76D4DBB5F2B7}" type="datetime1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760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A4BBD-8B7F-4231-B568-E6855518F298}" type="datetime1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838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92CEA-31DC-4D4A-A722-6DE07014CA78}" type="datetime1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91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74815-6A5F-4D66-A947-E30FF93DA28E}" type="datetime1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2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A903A-0BBA-43C7-9057-64B76142EB6C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063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8D3E-7FA1-4D31-A4C7-174564BB6867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807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A49AB-069F-4C9A-99E7-023EEF3833D7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10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3/32/Amanita_muscaria_3_vliegenzwammen_op_rij.jpg/800px-Amanita_muscaria_3_vliegenzwammen_op_rij.jpg" TargetMode="External"/><Relationship Id="rId2" Type="http://schemas.openxmlformats.org/officeDocument/2006/relationships/hyperlink" Target="http://upload.wikimedia.org/wikipedia/commons/thumb/7/71/Amanita_phalloides.jpg/430px-Amanita_phalloides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upload.wikimedia.org/wikipedia/commons/thumb/3/35/2008-10_Amanita_pantherina_cropped.jpg/504px-2008-10_Amanita_pantherina_croppe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pvk_hor_zakladni_logolink_bar_cz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83661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smtClean="0"/>
              <a:t>IT ve </a:t>
            </a:r>
            <a:r>
              <a:rPr lang="cs-CZ" dirty="0" err="1" smtClean="0"/>
              <a:t>skole</a:t>
            </a:r>
            <a:r>
              <a:rPr lang="cs-CZ" dirty="0" smtClean="0"/>
              <a:t> 16840/2010-46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5288507"/>
              </p:ext>
            </p:extLst>
          </p:nvPr>
        </p:nvGraphicFramePr>
        <p:xfrm>
          <a:off x="1470977" y="2100263"/>
          <a:ext cx="5849620" cy="27965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4810"/>
                <a:gridCol w="292481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VY_52_INOVACE_ </a:t>
                      </a:r>
                      <a:r>
                        <a:rPr lang="cs-CZ" sz="1400" dirty="0" smtClean="0">
                          <a:effectLst/>
                        </a:rPr>
                        <a:t>19_ROZMANITOST </a:t>
                      </a:r>
                      <a:r>
                        <a:rPr lang="cs-CZ" sz="1400" dirty="0">
                          <a:effectLst/>
                        </a:rPr>
                        <a:t>PŘÍRODY</a:t>
                      </a:r>
                      <a:endParaRPr lang="cs-CZ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Sada </a:t>
                      </a:r>
                      <a:r>
                        <a:rPr lang="cs-CZ" sz="1200" kern="1200" dirty="0" smtClean="0">
                          <a:effectLst/>
                        </a:rPr>
                        <a:t>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kern="1200">
                          <a:effectLst/>
                        </a:rPr>
                        <a:t>ZŠ Zbytiny, okres Prachatice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oblast: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Člověk a </a:t>
                      </a:r>
                      <a:r>
                        <a:rPr lang="cs-CZ" sz="1100" dirty="0" smtClean="0">
                          <a:effectLst/>
                        </a:rPr>
                        <a:t>jeho</a:t>
                      </a:r>
                      <a:r>
                        <a:rPr lang="cs-CZ" sz="1100" baseline="0" dirty="0" smtClean="0">
                          <a:effectLst/>
                        </a:rPr>
                        <a:t>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Tematický okruh: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Rozmanitost přírody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Prvouka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7484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3</a:t>
                      </a:r>
                      <a:r>
                        <a:rPr lang="cs-CZ" sz="1100" dirty="0" smtClean="0">
                          <a:effectLst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Houby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jedovaté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Jméno autora: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Mgr. Lenka Třísková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Metodický popis,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(anotace):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Žáci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pojmenovávají jedovaté houby na fotografiích- muchomůrka zelená, červená, tygrovaná.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47825" y="2100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85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HOUBY - jedovaté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700808"/>
            <a:ext cx="7488832" cy="37856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Tvoří samostatnou skupinu živých organizmů.</a:t>
            </a:r>
          </a:p>
          <a:p>
            <a:r>
              <a:rPr lang="cs-CZ" sz="4000" dirty="0" smtClean="0"/>
              <a:t>Nepatří mezi rostliny ani mezi živočichy.</a:t>
            </a:r>
          </a:p>
          <a:p>
            <a:r>
              <a:rPr lang="cs-CZ" sz="4000" dirty="0" smtClean="0"/>
              <a:t>Nemají kořeny, listy ani květy.</a:t>
            </a:r>
          </a:p>
          <a:p>
            <a:r>
              <a:rPr lang="cs-CZ" sz="4000" dirty="0" smtClean="0"/>
              <a:t>Neobsahují </a:t>
            </a:r>
            <a:r>
              <a:rPr lang="cs-CZ" sz="4000" dirty="0" smtClean="0"/>
              <a:t>zeleň </a:t>
            </a:r>
            <a:r>
              <a:rPr lang="cs-CZ" sz="4000" dirty="0" smtClean="0"/>
              <a:t>listovou.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93467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576263"/>
            <a:ext cx="40957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576263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Pojmenuj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877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9972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571500"/>
            <a:ext cx="48006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1073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27584" y="908720"/>
            <a:ext cx="7632848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Zkontroluj si své znalosti: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354922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70" y="260648"/>
            <a:ext cx="2263899" cy="31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144" y="84694"/>
            <a:ext cx="4674096" cy="3505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96952"/>
            <a:ext cx="2793873" cy="332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Šipka doleva 5"/>
          <p:cNvSpPr/>
          <p:nvPr/>
        </p:nvSpPr>
        <p:spPr>
          <a:xfrm>
            <a:off x="5076056" y="4797152"/>
            <a:ext cx="244827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Muchomůrka tygrovaná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3707904" y="260648"/>
            <a:ext cx="307828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Muchomůrka červená</a:t>
            </a:r>
            <a:endParaRPr lang="cs-CZ" dirty="0"/>
          </a:p>
        </p:txBody>
      </p:sp>
      <p:sp>
        <p:nvSpPr>
          <p:cNvPr id="8" name="Šipka doleva 7"/>
          <p:cNvSpPr/>
          <p:nvPr/>
        </p:nvSpPr>
        <p:spPr>
          <a:xfrm>
            <a:off x="1907704" y="1628800"/>
            <a:ext cx="26642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Muchomůrka zelená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3822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367240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Zdroje:</a:t>
            </a:r>
            <a:r>
              <a:rPr lang="cs-CZ" dirty="0"/>
              <a:t/>
            </a:r>
            <a:br>
              <a:rPr lang="cs-CZ" dirty="0"/>
            </a:br>
            <a:r>
              <a:rPr lang="cs-CZ" sz="1600" dirty="0" smtClean="0"/>
              <a:t>Učebnice </a:t>
            </a:r>
            <a:r>
              <a:rPr lang="cs-CZ" sz="1600" dirty="0" smtClean="0"/>
              <a:t>Prvouky </a:t>
            </a:r>
            <a:r>
              <a:rPr lang="cs-CZ" sz="1600" dirty="0" smtClean="0"/>
              <a:t>pro 3.ročník  - Nová škola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Muchomůrka </a:t>
            </a:r>
            <a:r>
              <a:rPr lang="cs-CZ" sz="1600" dirty="0" smtClean="0"/>
              <a:t>zelená</a:t>
            </a:r>
            <a:br>
              <a:rPr lang="cs-CZ" sz="1600" dirty="0" smtClean="0"/>
            </a:b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upload.wikimedia.org/wikipedia/commons/thumb/7/71/Amanita_phalloides.jpg/430px-Amanita_phalloides.jpg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Muchomůrka červená</a:t>
            </a:r>
            <a:br>
              <a:rPr lang="cs-CZ" sz="1600" dirty="0" smtClean="0"/>
            </a:b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upload.wikimedia.org/wikipedia/commons/thumb/3/32/Amanita_muscaria_3_vliegenzwammen_op_rij.jpg/800px-Amanita_muscaria_3_vliegenzwammen_op_rij.jpg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>Muchomůrka tygrovaná</a:t>
            </a:r>
            <a:br>
              <a:rPr lang="cs-CZ" sz="1600" dirty="0"/>
            </a:b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upload.wikimedia.org/wikipedia/commons/thumb/3/35/2008-10_Amanita_pantherina_cropped.jpg/504px-2008-10_Amanita_pantherina_cropped.jpg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53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129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HOUBY - jedovaté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 Učebnice Prvouky pro 3.ročník  - Nová škola   Muchomůrka zelená http://upload.wikimedia.org/wikipedia/commons/thumb/7/71/Amanita_phalloides.jpg/430px-Amanita_phalloides.jpg  Muchomůrka červená http://upload.wikimedia.org/wikipedia/commons/thumb/3/32/Amanita_muscaria_3_vliegenzwammen_op_rij.jpg/800px-Amanita_muscaria_3_vliegenzwammen_op_rij.jpg  Muchomůrka tygrovaná http://upload.wikimedia.org/wikipedia/commons/thumb/3/35/2008-10_Amanita_pantherina_cropped.jpg/504px-2008-10_Amanita_pantherina_cropped.jpg  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klodnerovah</dc:creator>
  <cp:lastModifiedBy>Triskova</cp:lastModifiedBy>
  <cp:revision>12</cp:revision>
  <dcterms:created xsi:type="dcterms:W3CDTF">2011-05-25T08:53:24Z</dcterms:created>
  <dcterms:modified xsi:type="dcterms:W3CDTF">2012-08-27T18:58:03Z</dcterms:modified>
</cp:coreProperties>
</file>