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5" r:id="rId3"/>
    <p:sldId id="261" r:id="rId4"/>
    <p:sldId id="266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50" d="100"/>
          <a:sy n="150" d="100"/>
        </p:scale>
        <p:origin x="3150" y="26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9AECB2-1F25-43D2-A52A-FAC58448450B}" type="datetimeFigureOut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F64D72-5AEF-4DDB-BE51-194BA25B96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496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76D84-81C5-4681-8F44-D4A50C79480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075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C430-F9D5-4E9F-98C0-8CDECB28DD3B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56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55AB-A8D4-4EBF-BA5C-F37BCEA6F51D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109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2037E-53F8-4E4C-A629-BA059BDF8F8B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5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1423C6-138E-4850-862C-24C55046436E}" type="datetime1">
              <a:rPr lang="cs-CZ" smtClean="0"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143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FE56B-0A49-4F29-9DB4-76D4DBB5F2B7}" type="datetime1">
              <a:rPr lang="cs-CZ" smtClean="0"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760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A4BBD-8B7F-4231-B568-E6855518F298}" type="datetime1">
              <a:rPr lang="cs-CZ" smtClean="0"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38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92CEA-31DC-4D4A-A722-6DE07014CA78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574815-6A5F-4D66-A947-E30FF93DA28E}" type="datetime1">
              <a:rPr lang="cs-CZ" smtClean="0"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27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A903A-0BBA-43C7-9057-64B76142EB6C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063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B8D3E-7FA1-4D31-A4C7-174564BB686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807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A49AB-069F-4C9A-99E7-023EEF3833D7}" type="datetime1">
              <a:rPr lang="cs-CZ" smtClean="0"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16840/2010-46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390C1-0FA2-42F7-A70B-36B306C9E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10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d/dc/Cycar_u0.gi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 smtClean="0"/>
              <a:t>IT ve </a:t>
            </a:r>
            <a:r>
              <a:rPr lang="cs-CZ" dirty="0" err="1" smtClean="0"/>
              <a:t>skole</a:t>
            </a:r>
            <a:r>
              <a:rPr lang="cs-CZ" dirty="0" smtClean="0"/>
              <a:t> 16840/2010-46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098959"/>
              </p:ext>
            </p:extLst>
          </p:nvPr>
        </p:nvGraphicFramePr>
        <p:xfrm>
          <a:off x="1470977" y="2100263"/>
          <a:ext cx="5849620" cy="26464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24810"/>
                <a:gridCol w="2924810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20_ROZMANITOST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</a:t>
                      </a:r>
                      <a:r>
                        <a:rPr lang="cs-CZ" sz="1200" kern="1200" dirty="0" smtClean="0">
                          <a:effectLst/>
                        </a:rPr>
                        <a:t>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>
                          <a:effectLst/>
                        </a:rPr>
                        <a:t>ZŠ Zbytiny, okres Prachatice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oblast: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dirty="0" smtClean="0">
                          <a:effectLst/>
                        </a:rPr>
                        <a:t>jeho</a:t>
                      </a:r>
                      <a:r>
                        <a:rPr lang="cs-CZ" sz="11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Vzdělávací obor: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Prvouka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748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Obratlovci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- ryby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Jméno autora: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Mgr. Lenka Třísková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si procvičují znaky ryb a pracují s výukovým programem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Terasoft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47825" y="21002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585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RYBY MOHOU ŽÍT </a:t>
            </a:r>
            <a:r>
              <a:rPr lang="cs-CZ" dirty="0" smtClean="0"/>
              <a:t>POUZE </a:t>
            </a:r>
            <a:r>
              <a:rPr lang="cs-CZ" dirty="0" smtClean="0"/>
              <a:t>VE . . . . </a:t>
            </a:r>
          </a:p>
          <a:p>
            <a:r>
              <a:rPr lang="cs-CZ" dirty="0" smtClean="0"/>
              <a:t>TĚLO MAJÍ POKRYTÉ . . . . . . . . </a:t>
            </a:r>
          </a:p>
          <a:p>
            <a:r>
              <a:rPr lang="cs-CZ" dirty="0" smtClean="0"/>
              <a:t>K DÝCHÁNÍ UŽÍVAJÍ  . . . . . </a:t>
            </a:r>
          </a:p>
          <a:p>
            <a:r>
              <a:rPr lang="cs-CZ" dirty="0" smtClean="0"/>
              <a:t>PŘIJÍMAJÍ KYSLÍK ROZPUŠTĚNÝ  VE . . . 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028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21795"/>
            <a:ext cx="60960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539552" y="2492896"/>
            <a:ext cx="127248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>
            <a:off x="2483768" y="836712"/>
            <a:ext cx="504056" cy="16561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4283968" y="3860522"/>
            <a:ext cx="720080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5004048" y="3507795"/>
            <a:ext cx="360040" cy="18648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5004048" y="3356992"/>
            <a:ext cx="1656184" cy="2015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4644008" y="2276872"/>
            <a:ext cx="360040" cy="309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4283968" y="5372690"/>
            <a:ext cx="1656184" cy="42110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175792" y="404664"/>
            <a:ext cx="6924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POJMENUJ ČÁSTI TĚLA RYB: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55612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POZNEJ DALŠÍ DRUHY RYB: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NYNÍ PŘEJDI DO POČÍTAČOVÉ UČEBNY</a:t>
            </a:r>
          </a:p>
          <a:p>
            <a:r>
              <a:rPr lang="cs-CZ" dirty="0" smtClean="0"/>
              <a:t>OTEVŘI SI VÝUKOVÝ PROGRAM: TERASOFT – PŘÍRODOVĚDA 5.ROČNÍK</a:t>
            </a:r>
          </a:p>
          <a:p>
            <a:r>
              <a:rPr lang="cs-CZ" dirty="0" smtClean="0"/>
              <a:t>ZDE OTEVŘI – VÝUKA</a:t>
            </a:r>
          </a:p>
          <a:p>
            <a:pPr marL="0" indent="0">
              <a:buNone/>
            </a:pPr>
            <a:r>
              <a:rPr lang="cs-CZ" dirty="0" smtClean="0"/>
              <a:t>                          – VODY A JEJICH OKOLÍ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- ŽIVOČICHOVÉ –RYBY</a:t>
            </a:r>
          </a:p>
          <a:p>
            <a:r>
              <a:rPr lang="cs-CZ" dirty="0" smtClean="0"/>
              <a:t>PROHLÉDNI SI PRVNÍ DVA LISTY A VYZKOUŠEJ SE, ZDA POZNÁŠ ALESPOŇ 3 DRUHY RYB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9005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268760"/>
            <a:ext cx="8229600" cy="396044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Zdroje:</a:t>
            </a:r>
            <a:r>
              <a:rPr lang="cs-CZ" dirty="0"/>
              <a:t/>
            </a:r>
            <a:br>
              <a:rPr lang="cs-CZ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Učebnice  Prvouka  pro 3. ročník -  Nová škola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KAPR -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upload.wikimedia.org/wikipedia/commons/d/dc/Cycar_u0.gif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16840/2010-46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538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168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RYBY</vt:lpstr>
      <vt:lpstr>Prezentace aplikace PowerPoint</vt:lpstr>
      <vt:lpstr>POZNEJ DALŠÍ DRUHY RYB:</vt:lpstr>
      <vt:lpstr>Zdroje:  Učebnice  Prvouka  pro 3. ročník -  Nová škola KAPR - http://upload.wikimedia.org/wikipedia/commons/d/dc/Cycar_u0.gif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klodnerovah</dc:creator>
  <cp:lastModifiedBy>Triskova</cp:lastModifiedBy>
  <cp:revision>13</cp:revision>
  <dcterms:created xsi:type="dcterms:W3CDTF">2011-05-25T08:53:24Z</dcterms:created>
  <dcterms:modified xsi:type="dcterms:W3CDTF">2012-08-27T19:02:28Z</dcterms:modified>
</cp:coreProperties>
</file>