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1" r:id="rId3"/>
    <p:sldId id="256" r:id="rId4"/>
    <p:sldId id="257" r:id="rId5"/>
    <p:sldId id="258" r:id="rId6"/>
    <p:sldId id="259" r:id="rId7"/>
    <p:sldId id="264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804" y="9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9830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15588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87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6688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7650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8272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1227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7403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4587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9295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968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3A831A-DF01-4FD4-AA2A-977FC5D75589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66EBFA0-24C4-419F-9CC2-CF3F3A661F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636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83324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Myšlenková mapa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615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Myšlenková  mapa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42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Myšlenková mapa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000" dirty="0" smtClean="0"/>
              <a:t>Snadný prostředek, jak dostat </a:t>
            </a:r>
            <a:r>
              <a:rPr lang="cs-CZ" sz="2000" b="1" dirty="0" smtClean="0"/>
              <a:t>informace do mozku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Snadný prostředek, jak dostat </a:t>
            </a:r>
            <a:r>
              <a:rPr lang="cs-CZ" sz="2000" b="1" dirty="0" smtClean="0"/>
              <a:t>informace z mozku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„Mapujeme“ své úvahy, myšlenky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Propojujeme </a:t>
            </a:r>
            <a:r>
              <a:rPr lang="cs-CZ" sz="2000" b="1" dirty="0" smtClean="0"/>
              <a:t>informace do systému</a:t>
            </a:r>
          </a:p>
          <a:p>
            <a:pPr>
              <a:buFont typeface="Wingdings" pitchFamily="2" charset="2"/>
              <a:buChar char="ü"/>
            </a:pPr>
            <a:endParaRPr lang="cs-CZ" sz="2000" dirty="0"/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Potřebujeme: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Nelinkovaný papír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Barevné tužky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Mozek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5434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Přednosti myšlenkové mapy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Učí nás: </a:t>
            </a:r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Aktivovat celý mozek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Komunikovat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Zvládat problémy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Být tvořiví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Soustředit se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Více si zapamatovat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Zvýšit efektivitu učení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Vnímat podrobnosti i celek</a:t>
            </a:r>
          </a:p>
        </p:txBody>
      </p:sp>
    </p:spTree>
    <p:extLst>
      <p:ext uri="{BB962C8B-B14F-4D97-AF65-F5344CB8AC3E}">
        <p14:creationId xmlns:p14="http://schemas.microsoft.com/office/powerpoint/2010/main" val="1514117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Vytvoření myšlenkové mapy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Do středu papíru na šířku nakreslíme obrázek, napíšeme téma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Začneme vytvářet barevné boční větve s dalšími klíčovými slovy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Používáme jednoduchá slova, slovní spojení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Pracujeme po celé ploše papíru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1615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První mapa – Domov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973319" y="3429000"/>
            <a:ext cx="1368152" cy="936104"/>
          </a:xfrm>
          <a:prstGeom prst="ellipse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domov</a:t>
            </a:r>
            <a:endParaRPr lang="cs-CZ" dirty="0"/>
          </a:p>
        </p:txBody>
      </p:sp>
      <p:cxnSp>
        <p:nvCxnSpPr>
          <p:cNvPr id="24" name="Přímá spojnice 23"/>
          <p:cNvCxnSpPr>
            <a:stCxn id="4" idx="2"/>
          </p:cNvCxnSpPr>
          <p:nvPr/>
        </p:nvCxnSpPr>
        <p:spPr>
          <a:xfrm flipH="1" flipV="1">
            <a:off x="2019339" y="3108960"/>
            <a:ext cx="1953980" cy="788092"/>
          </a:xfrm>
          <a:prstGeom prst="line">
            <a:avLst/>
          </a:prstGeom>
          <a:ln w="190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4" idx="0"/>
          </p:cNvCxnSpPr>
          <p:nvPr/>
        </p:nvCxnSpPr>
        <p:spPr>
          <a:xfrm flipV="1">
            <a:off x="4657395" y="2669573"/>
            <a:ext cx="346653" cy="759427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4" idx="4"/>
          </p:cNvCxnSpPr>
          <p:nvPr/>
        </p:nvCxnSpPr>
        <p:spPr>
          <a:xfrm>
            <a:off x="4657395" y="4365104"/>
            <a:ext cx="1220103" cy="856891"/>
          </a:xfrm>
          <a:prstGeom prst="line">
            <a:avLst/>
          </a:prstGeom>
          <a:ln w="19050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4" idx="3"/>
          </p:cNvCxnSpPr>
          <p:nvPr/>
        </p:nvCxnSpPr>
        <p:spPr>
          <a:xfrm flipH="1">
            <a:off x="3048884" y="4228015"/>
            <a:ext cx="1124796" cy="597373"/>
          </a:xfrm>
          <a:prstGeom prst="line">
            <a:avLst/>
          </a:prstGeom>
          <a:ln w="19050"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019339" y="27432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619672" y="2924944"/>
            <a:ext cx="7247" cy="1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5004048" y="2276872"/>
            <a:ext cx="1" cy="269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5341471" y="2486693"/>
            <a:ext cx="94625" cy="62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stCxn id="4" idx="6"/>
            <a:endCxn id="13" idx="2"/>
          </p:cNvCxnSpPr>
          <p:nvPr/>
        </p:nvCxnSpPr>
        <p:spPr>
          <a:xfrm flipV="1">
            <a:off x="5341471" y="3852786"/>
            <a:ext cx="1341811" cy="44266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" idx="4"/>
          </p:cNvCxnSpPr>
          <p:nvPr/>
        </p:nvCxnSpPr>
        <p:spPr>
          <a:xfrm flipH="1">
            <a:off x="3491880" y="4365104"/>
            <a:ext cx="1165515" cy="158417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516216" y="5221995"/>
            <a:ext cx="576064" cy="295237"/>
          </a:xfrm>
          <a:prstGeom prst="line">
            <a:avLst/>
          </a:prstGeom>
          <a:ln w="19050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1475656" y="4296559"/>
            <a:ext cx="1008112" cy="572601"/>
          </a:xfrm>
          <a:prstGeom prst="line">
            <a:avLst/>
          </a:prstGeom>
          <a:ln w="19050"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1835696" y="5157192"/>
            <a:ext cx="720080" cy="576064"/>
          </a:xfrm>
          <a:prstGeom prst="line">
            <a:avLst/>
          </a:prstGeom>
          <a:ln w="19050"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19331" y="411189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427984" y="2204864"/>
            <a:ext cx="1296662" cy="556148"/>
          </a:xfrm>
          <a:prstGeom prst="ellipse">
            <a:avLst/>
          </a:prstGeom>
          <a:ln w="1905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683282" y="3503006"/>
            <a:ext cx="1600082" cy="699559"/>
          </a:xfrm>
          <a:prstGeom prst="ellipse">
            <a:avLst/>
          </a:prstGeom>
          <a:ln w="190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186224" y="5221995"/>
            <a:ext cx="1929466" cy="603468"/>
          </a:xfrm>
          <a:prstGeom prst="ellipse">
            <a:avLst/>
          </a:prstGeom>
          <a:ln w="190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2310448" y="5949280"/>
            <a:ext cx="2045528" cy="554360"/>
          </a:xfrm>
          <a:prstGeom prst="ellipse">
            <a:avLst/>
          </a:prstGeom>
          <a:ln w="190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186251" y="4807187"/>
            <a:ext cx="1163870" cy="41480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rodiče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1823695" y="2968989"/>
            <a:ext cx="1166189" cy="534017"/>
          </a:xfrm>
          <a:prstGeom prst="ellipse">
            <a:avLst/>
          </a:prstGeom>
          <a:ln w="1905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29257" y="1995102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1" name="Přímá spojnice 10"/>
          <p:cNvCxnSpPr>
            <a:stCxn id="13" idx="0"/>
          </p:cNvCxnSpPr>
          <p:nvPr/>
        </p:nvCxnSpPr>
        <p:spPr>
          <a:xfrm flipV="1">
            <a:off x="7483323" y="3108960"/>
            <a:ext cx="0" cy="394046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9148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První mapa – Domov- Možné řešení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973319" y="3429000"/>
            <a:ext cx="1368152" cy="936104"/>
          </a:xfrm>
          <a:prstGeom prst="ellipse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domov</a:t>
            </a:r>
            <a:endParaRPr lang="cs-CZ" dirty="0"/>
          </a:p>
        </p:txBody>
      </p:sp>
      <p:cxnSp>
        <p:nvCxnSpPr>
          <p:cNvPr id="24" name="Přímá spojnice 23"/>
          <p:cNvCxnSpPr>
            <a:stCxn id="4" idx="2"/>
          </p:cNvCxnSpPr>
          <p:nvPr/>
        </p:nvCxnSpPr>
        <p:spPr>
          <a:xfrm flipH="1" flipV="1">
            <a:off x="2019339" y="3108960"/>
            <a:ext cx="1953980" cy="788092"/>
          </a:xfrm>
          <a:prstGeom prst="line">
            <a:avLst/>
          </a:prstGeom>
          <a:ln w="190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4" idx="0"/>
          </p:cNvCxnSpPr>
          <p:nvPr/>
        </p:nvCxnSpPr>
        <p:spPr>
          <a:xfrm flipV="1">
            <a:off x="4657395" y="2669573"/>
            <a:ext cx="346653" cy="759427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4" idx="4"/>
          </p:cNvCxnSpPr>
          <p:nvPr/>
        </p:nvCxnSpPr>
        <p:spPr>
          <a:xfrm>
            <a:off x="4657395" y="4365104"/>
            <a:ext cx="1220103" cy="856891"/>
          </a:xfrm>
          <a:prstGeom prst="line">
            <a:avLst/>
          </a:prstGeom>
          <a:ln w="19050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4" idx="3"/>
          </p:cNvCxnSpPr>
          <p:nvPr/>
        </p:nvCxnSpPr>
        <p:spPr>
          <a:xfrm flipH="1">
            <a:off x="3048884" y="4228015"/>
            <a:ext cx="1124796" cy="597373"/>
          </a:xfrm>
          <a:prstGeom prst="line">
            <a:avLst/>
          </a:prstGeom>
          <a:ln w="19050"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019339" y="27432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619672" y="2924944"/>
            <a:ext cx="7247" cy="1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5004048" y="2276872"/>
            <a:ext cx="1" cy="269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5341471" y="2486693"/>
            <a:ext cx="94625" cy="62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144274" y="4228015"/>
            <a:ext cx="1865160" cy="137089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" idx="4"/>
          </p:cNvCxnSpPr>
          <p:nvPr/>
        </p:nvCxnSpPr>
        <p:spPr>
          <a:xfrm flipH="1">
            <a:off x="3491880" y="4365104"/>
            <a:ext cx="1165515" cy="1584176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516216" y="5221995"/>
            <a:ext cx="576064" cy="295237"/>
          </a:xfrm>
          <a:prstGeom prst="line">
            <a:avLst/>
          </a:prstGeom>
          <a:ln w="19050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1475656" y="4296559"/>
            <a:ext cx="1008112" cy="572601"/>
          </a:xfrm>
          <a:prstGeom prst="line">
            <a:avLst/>
          </a:prstGeom>
          <a:ln w="19050"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1835696" y="5157192"/>
            <a:ext cx="720080" cy="576064"/>
          </a:xfrm>
          <a:prstGeom prst="line">
            <a:avLst/>
          </a:prstGeom>
          <a:ln w="19050"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19331" y="4111893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pomoc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047493" y="5517232"/>
            <a:ext cx="932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láska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71886" y="4970310"/>
            <a:ext cx="1180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soukromí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427984" y="2204864"/>
            <a:ext cx="1296662" cy="556148"/>
          </a:xfrm>
          <a:prstGeom prst="ellipse">
            <a:avLst/>
          </a:prstGeom>
          <a:ln w="1905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město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076854" y="3887340"/>
            <a:ext cx="1600082" cy="699559"/>
          </a:xfrm>
          <a:prstGeom prst="ellipse">
            <a:avLst/>
          </a:prstGeom>
          <a:ln w="190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ísto, kde žiji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186224" y="5221995"/>
            <a:ext cx="1929466" cy="603468"/>
          </a:xfrm>
          <a:prstGeom prst="ellipse">
            <a:avLst/>
          </a:prstGeom>
          <a:ln w="190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ůj pokoj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2310448" y="5949280"/>
            <a:ext cx="2045528" cy="554360"/>
          </a:xfrm>
          <a:prstGeom prst="ellipse">
            <a:avLst/>
          </a:prstGeom>
          <a:ln w="190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bezpečí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186251" y="4807187"/>
            <a:ext cx="1163870" cy="414808"/>
          </a:xfrm>
          <a:prstGeom prst="ellipse">
            <a:avLst/>
          </a:prstGeom>
          <a:ln w="19050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rodiče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1823695" y="2968989"/>
            <a:ext cx="1166189" cy="534017"/>
          </a:xfrm>
          <a:prstGeom prst="ellipse">
            <a:avLst/>
          </a:prstGeom>
          <a:ln w="1905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20659" y="2669573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ČR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8" name="Přímá spojnice 27"/>
          <p:cNvCxnSpPr>
            <a:stCxn id="74" idx="0"/>
          </p:cNvCxnSpPr>
          <p:nvPr/>
        </p:nvCxnSpPr>
        <p:spPr>
          <a:xfrm flipV="1">
            <a:off x="6993755" y="2820005"/>
            <a:ext cx="386557" cy="239663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006270" y="1987930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oje vlast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3" name="Přímá spojnice 42"/>
          <p:cNvCxnSpPr>
            <a:stCxn id="25" idx="0"/>
            <a:endCxn id="30" idx="2"/>
          </p:cNvCxnSpPr>
          <p:nvPr/>
        </p:nvCxnSpPr>
        <p:spPr>
          <a:xfrm flipV="1">
            <a:off x="7579705" y="2357262"/>
            <a:ext cx="63919" cy="312311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225082" y="1606457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občané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33" name="Přímá spojnice 32"/>
          <p:cNvCxnSpPr>
            <a:stCxn id="5" idx="2"/>
          </p:cNvCxnSpPr>
          <p:nvPr/>
        </p:nvCxnSpPr>
        <p:spPr>
          <a:xfrm flipH="1" flipV="1">
            <a:off x="3973319" y="1975789"/>
            <a:ext cx="454665" cy="507149"/>
          </a:xfrm>
          <a:prstGeom prst="line">
            <a:avLst/>
          </a:prstGeom>
          <a:ln w="1905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4477301" y="1489150"/>
            <a:ext cx="1053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starosta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70" name="Přímá spojnice 69"/>
          <p:cNvCxnSpPr>
            <a:stCxn id="26" idx="3"/>
            <a:endCxn id="49" idx="1"/>
          </p:cNvCxnSpPr>
          <p:nvPr/>
        </p:nvCxnSpPr>
        <p:spPr>
          <a:xfrm flipV="1">
            <a:off x="4140717" y="1673816"/>
            <a:ext cx="336584" cy="117307"/>
          </a:xfrm>
          <a:prstGeom prst="line">
            <a:avLst/>
          </a:prstGeom>
          <a:ln w="1905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stCxn id="13" idx="0"/>
          </p:cNvCxnSpPr>
          <p:nvPr/>
        </p:nvCxnSpPr>
        <p:spPr>
          <a:xfrm flipV="1">
            <a:off x="6876895" y="3375023"/>
            <a:ext cx="0" cy="512317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6693833" y="3059668"/>
            <a:ext cx="599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stát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2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Zdroje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1600" dirty="0" err="1" smtClean="0"/>
              <a:t>Buzan</a:t>
            </a:r>
            <a:r>
              <a:rPr lang="cs-CZ" sz="1600" dirty="0" smtClean="0"/>
              <a:t>, Tony</a:t>
            </a:r>
            <a:r>
              <a:rPr lang="cs-CZ" sz="1600" dirty="0" smtClean="0"/>
              <a:t>. Mentální mapování</a:t>
            </a:r>
            <a:r>
              <a:rPr lang="cs-CZ" sz="1600" dirty="0" smtClean="0"/>
              <a:t>. Nakladatelství </a:t>
            </a:r>
            <a:r>
              <a:rPr lang="cs-CZ" sz="1600" dirty="0" smtClean="0"/>
              <a:t>Portál Praha, 2007. ISBN 978-80-7367-200-3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2626698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198</TotalTime>
  <Words>169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Arkýř</vt:lpstr>
      <vt:lpstr>Motiv sady Office</vt:lpstr>
      <vt:lpstr>Prezentace aplikace PowerPoint</vt:lpstr>
      <vt:lpstr>Myšlenková  mapa</vt:lpstr>
      <vt:lpstr>Myšlenková mapa</vt:lpstr>
      <vt:lpstr>Přednosti myšlenkové mapy</vt:lpstr>
      <vt:lpstr>Vytvoření myšlenkové mapy</vt:lpstr>
      <vt:lpstr>První mapa – Domov</vt:lpstr>
      <vt:lpstr>První mapa – Domov- Možné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Myšlenková mapa</dc:title>
  <dc:creator>OEM</dc:creator>
  <cp:lastModifiedBy>OEM</cp:lastModifiedBy>
  <cp:revision>26</cp:revision>
  <dcterms:created xsi:type="dcterms:W3CDTF">2011-08-22T13:28:38Z</dcterms:created>
  <dcterms:modified xsi:type="dcterms:W3CDTF">2012-08-27T16:29:33Z</dcterms:modified>
</cp:coreProperties>
</file>