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2" r:id="rId4"/>
    <p:sldId id="258" r:id="rId5"/>
    <p:sldId id="260" r:id="rId6"/>
    <p:sldId id="261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0D100-A61D-4C8B-8593-AA0C7CF548E5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B9BE600-74DA-4D72-A2BB-4EF685073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0D100-A61D-4C8B-8593-AA0C7CF548E5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B9BE600-74DA-4D72-A2BB-4EF685073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0D100-A61D-4C8B-8593-AA0C7CF548E5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BE600-74DA-4D72-A2BB-4EF685073DC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0D100-A61D-4C8B-8593-AA0C7CF548E5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BE600-74DA-4D72-A2BB-4EF685073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0D100-A61D-4C8B-8593-AA0C7CF548E5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B9BE600-74DA-4D72-A2BB-4EF685073DC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0D100-A61D-4C8B-8593-AA0C7CF548E5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BE600-74DA-4D72-A2BB-4EF685073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0D100-A61D-4C8B-8593-AA0C7CF548E5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BE600-74DA-4D72-A2BB-4EF685073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0D100-A61D-4C8B-8593-AA0C7CF548E5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BE600-74DA-4D72-A2BB-4EF685073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0D100-A61D-4C8B-8593-AA0C7CF548E5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BE600-74DA-4D72-A2BB-4EF685073DC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0D100-A61D-4C8B-8593-AA0C7CF548E5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BE600-74DA-4D72-A2BB-4EF685073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0D100-A61D-4C8B-8593-AA0C7CF548E5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BE600-74DA-4D72-A2BB-4EF685073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A0D100-A61D-4C8B-8593-AA0C7CF548E5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B9BE600-74DA-4D72-A2BB-4EF685073DC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rasport.cz/gallery/141/m-DSC00492.JPG" TargetMode="External"/><Relationship Id="rId2" Type="http://schemas.openxmlformats.org/officeDocument/2006/relationships/hyperlink" Target="http://www.keramicketabule.cz/data/skolni-lavice/AS8560K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files.promm.webnode.cz/200000102-62d2f63cc9/lavic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285860"/>
            <a:ext cx="6096528" cy="1493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71472" y="4286256"/>
          <a:ext cx="7993062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9306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/>
                        <a:t>NÁZEV ŠKOLY: Speciální základní škola, Chlumec nad Cidlinou,</a:t>
                      </a:r>
                    </a:p>
                    <a:p>
                      <a:r>
                        <a:rPr lang="cs-CZ" b="0" dirty="0" smtClean="0"/>
                        <a:t>Smetanova 123</a:t>
                      </a:r>
                      <a:endParaRPr lang="cs-CZ" b="0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Dagmar</a:t>
                      </a:r>
                      <a:r>
                        <a:rPr lang="cs-CZ" baseline="0" dirty="0" smtClean="0"/>
                        <a:t> Dvořáčková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VY_32_INOVACE_217_NAŠE TŘÍDA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TEMA: Člověk</a:t>
                      </a:r>
                      <a:r>
                        <a:rPr lang="cs-CZ" baseline="0" dirty="0" smtClean="0"/>
                        <a:t> a jeho svět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ČÍSLO </a:t>
                      </a:r>
                      <a:r>
                        <a:rPr lang="cs-CZ" smtClean="0"/>
                        <a:t>PROJEKTU: CZ.1.07/1.4.00/21.2598</a:t>
                      </a:r>
                    </a:p>
                    <a:p>
                      <a:endParaRPr lang="cs-CZ" dirty="0"/>
                    </a:p>
                  </a:txBody>
                  <a:tcPr marL="91442" marR="91442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Naše třída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Člověk a jeho svět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materiál jednoduchou formou seznamuje žáky 2. a 3. ročníku s vybavením třídy a základními pravidly chování v kolektivu.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Řekni názvy věcí</a:t>
            </a:r>
            <a:endParaRPr lang="cs-CZ" dirty="0"/>
          </a:p>
        </p:txBody>
      </p:sp>
      <p:pic>
        <p:nvPicPr>
          <p:cNvPr id="1026" name="Picture 2" descr="C:\Documents and Settings\Luk\Plocha\Dášenka\AS8560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928802"/>
            <a:ext cx="3000396" cy="2254488"/>
          </a:xfrm>
          <a:prstGeom prst="rect">
            <a:avLst/>
          </a:prstGeom>
          <a:noFill/>
        </p:spPr>
      </p:pic>
      <p:pic>
        <p:nvPicPr>
          <p:cNvPr id="5" name="Obrázek 4" descr="m-DSC0049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4500570"/>
            <a:ext cx="2714644" cy="2035983"/>
          </a:xfrm>
          <a:prstGeom prst="rect">
            <a:avLst/>
          </a:prstGeom>
        </p:spPr>
      </p:pic>
      <p:pic>
        <p:nvPicPr>
          <p:cNvPr id="6" name="Obrázek 5" descr="lavic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3462" y="2285992"/>
            <a:ext cx="3268916" cy="20097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Naše třída – do třídy patří - nepatří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Do třídy patří:</a:t>
            </a:r>
          </a:p>
          <a:p>
            <a:r>
              <a:rPr lang="cs-CZ" dirty="0" smtClean="0"/>
              <a:t>Lavice, Židle</a:t>
            </a:r>
          </a:p>
          <a:p>
            <a:r>
              <a:rPr lang="cs-CZ" dirty="0" smtClean="0"/>
              <a:t>Stolek učitele</a:t>
            </a:r>
          </a:p>
          <a:p>
            <a:r>
              <a:rPr lang="cs-CZ" dirty="0" smtClean="0"/>
              <a:t>Okna, Květiny</a:t>
            </a:r>
          </a:p>
          <a:p>
            <a:r>
              <a:rPr lang="cs-CZ" dirty="0" smtClean="0"/>
              <a:t>Tabule, Nástěnka</a:t>
            </a:r>
          </a:p>
          <a:p>
            <a:r>
              <a:rPr lang="cs-CZ" dirty="0" smtClean="0"/>
              <a:t>Umyvadlo </a:t>
            </a:r>
          </a:p>
          <a:p>
            <a:r>
              <a:rPr lang="cs-CZ" dirty="0" smtClean="0"/>
              <a:t>Knížky</a:t>
            </a:r>
          </a:p>
          <a:p>
            <a:r>
              <a:rPr lang="cs-CZ" dirty="0" smtClean="0"/>
              <a:t>Stavebnice, Pomůcky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Do třídy nepatří:……………………………………………………………………………………………………………………………………………………………………………………………………………………………………….</a:t>
            </a:r>
          </a:p>
          <a:p>
            <a:pPr>
              <a:buNone/>
            </a:pPr>
            <a:endParaRPr lang="cs-CZ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Naše třída - chování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Budeme</a:t>
            </a:r>
            <a:r>
              <a:rPr lang="cs-CZ" dirty="0" smtClean="0"/>
              <a:t>:</a:t>
            </a:r>
          </a:p>
          <a:p>
            <a:r>
              <a:rPr lang="cs-CZ" dirty="0" smtClean="0"/>
              <a:t>Se k sobě slušně chovat</a:t>
            </a:r>
          </a:p>
          <a:p>
            <a:r>
              <a:rPr lang="cs-CZ" dirty="0" smtClean="0"/>
              <a:t>Kamarádští</a:t>
            </a:r>
          </a:p>
          <a:p>
            <a:r>
              <a:rPr lang="cs-CZ" dirty="0" smtClean="0"/>
              <a:t>Mít dobrou náladu</a:t>
            </a:r>
          </a:p>
          <a:p>
            <a:r>
              <a:rPr lang="cs-CZ" dirty="0" smtClean="0"/>
              <a:t>Se co nejlépe učit</a:t>
            </a:r>
          </a:p>
          <a:p>
            <a:r>
              <a:rPr lang="cs-CZ" dirty="0" smtClean="0"/>
              <a:t>Ukáznění</a:t>
            </a:r>
          </a:p>
          <a:p>
            <a:r>
              <a:rPr lang="cs-CZ" dirty="0" smtClean="0"/>
              <a:t>Přívětiví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Nebudeme:</a:t>
            </a:r>
          </a:p>
          <a:p>
            <a:r>
              <a:rPr lang="cs-CZ" dirty="0" smtClean="0"/>
              <a:t>Rušit sebe i druhé vykřikováním a zbytečným mluvením</a:t>
            </a:r>
          </a:p>
          <a:p>
            <a:r>
              <a:rPr lang="cs-CZ" dirty="0" smtClean="0"/>
              <a:t>Drzí</a:t>
            </a:r>
          </a:p>
          <a:p>
            <a:r>
              <a:rPr lang="cs-CZ" dirty="0" smtClean="0"/>
              <a:t>Zapomětliví</a:t>
            </a:r>
          </a:p>
          <a:p>
            <a:r>
              <a:rPr lang="cs-CZ" dirty="0" smtClean="0"/>
              <a:t>Neukáznění</a:t>
            </a:r>
          </a:p>
          <a:p>
            <a:r>
              <a:rPr lang="cs-CZ" dirty="0" smtClean="0"/>
              <a:t>Lhát a brát věci, které nám nepatří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Citace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keramicketabule.cz</a:t>
            </a:r>
            <a:r>
              <a:rPr lang="cs-CZ" dirty="0" smtClean="0">
                <a:hlinkClick r:id="rId2"/>
              </a:rPr>
              <a:t>/data/</a:t>
            </a:r>
            <a:r>
              <a:rPr lang="cs-CZ" dirty="0" err="1" smtClean="0">
                <a:hlinkClick r:id="rId2"/>
              </a:rPr>
              <a:t>skolni</a:t>
            </a:r>
            <a:r>
              <a:rPr lang="cs-CZ" dirty="0" smtClean="0">
                <a:hlinkClick r:id="rId2"/>
              </a:rPr>
              <a:t>-lavice/AS8560K.jpg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terasport.cz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gallery</a:t>
            </a:r>
            <a:r>
              <a:rPr lang="cs-CZ" dirty="0" smtClean="0">
                <a:hlinkClick r:id="rId3"/>
              </a:rPr>
              <a:t>/141/m-DSC00492.JPG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</a:t>
            </a:r>
            <a:r>
              <a:rPr lang="cs-CZ" smtClean="0">
                <a:hlinkClick r:id="rId4"/>
              </a:rPr>
              <a:t>://</a:t>
            </a:r>
            <a:r>
              <a:rPr lang="cs-CZ" smtClean="0">
                <a:hlinkClick r:id="rId4"/>
              </a:rPr>
              <a:t>files.promm.webnode.cz/200000102-62d2f63cc9/lavice.jpg</a:t>
            </a:r>
            <a:endParaRPr lang="cs-CZ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310</TotalTime>
  <Words>147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Snímek 1</vt:lpstr>
      <vt:lpstr>Naše třída</vt:lpstr>
      <vt:lpstr>Anotace</vt:lpstr>
      <vt:lpstr>Řekni názvy věcí</vt:lpstr>
      <vt:lpstr>Naše třída – do třídy patří - nepatří</vt:lpstr>
      <vt:lpstr>Naše třída - chování</vt:lpstr>
      <vt:lpstr>Citace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Luk</dc:creator>
  <cp:lastModifiedBy>Luk</cp:lastModifiedBy>
  <cp:revision>31</cp:revision>
  <dcterms:created xsi:type="dcterms:W3CDTF">2011-10-09T16:37:24Z</dcterms:created>
  <dcterms:modified xsi:type="dcterms:W3CDTF">2012-01-09T17:04:43Z</dcterms:modified>
</cp:coreProperties>
</file>