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56" r:id="rId3"/>
    <p:sldId id="262" r:id="rId4"/>
    <p:sldId id="258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0CFF5-C8A5-4DC2-9397-2CE31ABEAD8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40D41A-D2E3-485F-96CC-CFEAA3C501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23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40D41A-D2E3-485F-96CC-CFEAA3C501BF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19AFE01-5F39-4BA3-80B0-CA1DC16E4F1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51668D5-784B-44B8-BF35-0B6699AEA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holcovice.cz/domain/msholcovice/files/david-fotky/fotky-25.02.2009/slunicko.jpg" TargetMode="External"/><Relationship Id="rId2" Type="http://schemas.openxmlformats.org/officeDocument/2006/relationships/hyperlink" Target="http://www.zskopernikova.cz/admin/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m.denik.cz/17/6d/zamky_hrady_2005_0430_153144_vc_zamek_chlumec_nad_cidlinou_i_denik_clanek_solo.jpg" TargetMode="External"/><Relationship Id="rId5" Type="http://schemas.openxmlformats.org/officeDocument/2006/relationships/hyperlink" Target="http://spoluzaci.im.cz/face/016/S016926.jpg" TargetMode="External"/><Relationship Id="rId4" Type="http://schemas.openxmlformats.org/officeDocument/2006/relationships/hyperlink" Target="http://www.volny.cz/sokol.chlumec/sokolovna1%202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3071810"/>
          <a:ext cx="7993062" cy="24412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VY_32_INOVACE_218_ NAŠE</a:t>
                      </a:r>
                      <a:r>
                        <a:rPr lang="cs-CZ" baseline="0" dirty="0" smtClean="0"/>
                        <a:t> ŠKOLA</a:t>
                      </a:r>
                      <a:endParaRPr lang="cs-CZ" dirty="0"/>
                    </a:p>
                  </a:txBody>
                  <a:tcPr marL="91442" marR="91442"/>
                </a:tc>
              </a:tr>
              <a:tr h="419414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smtClean="0"/>
                        <a:t>jeho svět</a:t>
                      </a:r>
                      <a:r>
                        <a:rPr lang="cs-CZ" smtClean="0"/>
                        <a:t> 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Naše škola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slouží žákům 2. ročníku. Seznamuje žáky se základními pojmy o škole, jejím vybavení a okolí.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škola - potřeby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 školy začínáme chodit v měsíci……….</a:t>
            </a:r>
          </a:p>
          <a:p>
            <a:r>
              <a:rPr lang="cs-CZ" dirty="0" smtClean="0"/>
              <a:t>Škola začíná v……..hodin</a:t>
            </a:r>
          </a:p>
          <a:p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Do školy patří………………………………………………………………………...................................................................................................................................................</a:t>
            </a:r>
            <a:endParaRPr lang="cs-CZ" dirty="0"/>
          </a:p>
        </p:txBody>
      </p:sp>
      <p:pic>
        <p:nvPicPr>
          <p:cNvPr id="9" name="Obrázek 8" descr="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480" y="3786190"/>
            <a:ext cx="1828800" cy="2176272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škola - okolí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vidíme od </a:t>
            </a:r>
            <a:r>
              <a:rPr lang="cs-CZ" dirty="0" smtClean="0"/>
              <a:t>školy?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………………………………………………………….………………………………………..</a:t>
            </a:r>
          </a:p>
          <a:p>
            <a:endParaRPr lang="cs-CZ" dirty="0"/>
          </a:p>
        </p:txBody>
      </p:sp>
      <p:pic>
        <p:nvPicPr>
          <p:cNvPr id="4" name="Obrázek 3" descr="sokolovna1%202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4214818"/>
            <a:ext cx="2524116" cy="1893087"/>
          </a:xfrm>
          <a:prstGeom prst="rect">
            <a:avLst/>
          </a:prstGeom>
        </p:spPr>
      </p:pic>
      <p:pic>
        <p:nvPicPr>
          <p:cNvPr id="7" name="Obrázek 6" descr="S01692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0430" y="4929198"/>
            <a:ext cx="1905000" cy="1085850"/>
          </a:xfrm>
          <a:prstGeom prst="rect">
            <a:avLst/>
          </a:prstGeom>
        </p:spPr>
      </p:pic>
      <p:pic>
        <p:nvPicPr>
          <p:cNvPr id="8" name="Obrázek 7" descr="zamky_hrady_2005_0430_153144_vc_zamek_chlumec_nad_cidlinou_i_denik_clanek_sol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32" y="4144451"/>
            <a:ext cx="2571768" cy="1932500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lunic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3786190"/>
            <a:ext cx="2973320" cy="2500282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škola - pojmy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Třída</a:t>
            </a:r>
          </a:p>
          <a:p>
            <a:r>
              <a:rPr lang="cs-CZ" dirty="0" smtClean="0"/>
              <a:t>Šatna</a:t>
            </a:r>
          </a:p>
          <a:p>
            <a:r>
              <a:rPr lang="cs-CZ" dirty="0" smtClean="0"/>
              <a:t>Chodba</a:t>
            </a:r>
          </a:p>
          <a:p>
            <a:r>
              <a:rPr lang="cs-CZ" dirty="0" smtClean="0"/>
              <a:t>Dílna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Kuchyň</a:t>
            </a:r>
          </a:p>
          <a:p>
            <a:r>
              <a:rPr lang="cs-CZ" dirty="0" smtClean="0"/>
              <a:t>Školní klub</a:t>
            </a:r>
          </a:p>
          <a:p>
            <a:r>
              <a:rPr lang="cs-CZ" dirty="0" smtClean="0"/>
              <a:t>Sborovna</a:t>
            </a:r>
          </a:p>
          <a:p>
            <a:r>
              <a:rPr lang="cs-CZ" dirty="0" smtClean="0"/>
              <a:t>Ředitelna</a:t>
            </a:r>
          </a:p>
          <a:p>
            <a:r>
              <a:rPr lang="cs-CZ" dirty="0" smtClean="0"/>
              <a:t>Školní jídelna</a:t>
            </a:r>
          </a:p>
          <a:p>
            <a:r>
              <a:rPr lang="cs-CZ" dirty="0" smtClean="0"/>
              <a:t>Hřiště</a:t>
            </a:r>
          </a:p>
          <a:p>
            <a:r>
              <a:rPr lang="cs-CZ" dirty="0" smtClean="0"/>
              <a:t>Tělocvična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zskopernikova.cz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admin</a:t>
            </a:r>
            <a:r>
              <a:rPr lang="cs-CZ" dirty="0" smtClean="0">
                <a:hlinkClick r:id="rId2"/>
              </a:rPr>
              <a:t>/2.jpg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msholcovice.cz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domain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msholcovice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david</a:t>
            </a:r>
            <a:r>
              <a:rPr lang="cs-CZ" dirty="0" smtClean="0">
                <a:hlinkClick r:id="rId3"/>
              </a:rPr>
              <a:t>-fotky/fotky-25.02.2009/</a:t>
            </a:r>
            <a:r>
              <a:rPr lang="cs-CZ" dirty="0" err="1" smtClean="0">
                <a:hlinkClick r:id="rId3"/>
              </a:rPr>
              <a:t>slunicko.jpg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http://www.volny.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/sokol.</a:t>
            </a:r>
            <a:r>
              <a:rPr lang="cs-CZ" dirty="0" err="1" smtClean="0">
                <a:hlinkClick r:id="rId4"/>
              </a:rPr>
              <a:t>chlumec</a:t>
            </a:r>
            <a:r>
              <a:rPr lang="cs-CZ" dirty="0" smtClean="0">
                <a:hlinkClick r:id="rId4"/>
              </a:rPr>
              <a:t>/sokolovna1%202003.jpg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http://spoluzaci.im.cz/face/016/S016926.jpg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http://mm.</a:t>
            </a:r>
            <a:r>
              <a:rPr lang="cs-CZ" dirty="0" err="1" smtClean="0">
                <a:hlinkClick r:id="rId6"/>
              </a:rPr>
              <a:t>denik.cz</a:t>
            </a:r>
            <a:r>
              <a:rPr lang="cs-CZ" dirty="0" smtClean="0">
                <a:hlinkClick r:id="rId6"/>
              </a:rPr>
              <a:t>/17/6d/</a:t>
            </a:r>
            <a:r>
              <a:rPr lang="cs-CZ" dirty="0" err="1" smtClean="0">
                <a:hlinkClick r:id="rId6"/>
              </a:rPr>
              <a:t>zamky</a:t>
            </a:r>
            <a:r>
              <a:rPr lang="cs-CZ" dirty="0" smtClean="0">
                <a:hlinkClick r:id="rId6"/>
              </a:rPr>
              <a:t>_hrady_2005_0430_153144_</a:t>
            </a:r>
            <a:r>
              <a:rPr lang="cs-CZ" dirty="0" err="1" smtClean="0">
                <a:hlinkClick r:id="rId6"/>
              </a:rPr>
              <a:t>vc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zamek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chlumec</a:t>
            </a:r>
            <a:r>
              <a:rPr lang="cs-CZ" dirty="0" smtClean="0">
                <a:hlinkClick r:id="rId6"/>
              </a:rPr>
              <a:t>_nad_</a:t>
            </a:r>
            <a:r>
              <a:rPr lang="cs-CZ" dirty="0" err="1" smtClean="0">
                <a:hlinkClick r:id="rId6"/>
              </a:rPr>
              <a:t>cidlinou</a:t>
            </a:r>
            <a:r>
              <a:rPr lang="cs-CZ" dirty="0" smtClean="0">
                <a:hlinkClick r:id="rId6"/>
              </a:rPr>
              <a:t>_i_</a:t>
            </a:r>
            <a:r>
              <a:rPr lang="cs-CZ" dirty="0" err="1" smtClean="0">
                <a:hlinkClick r:id="rId6"/>
              </a:rPr>
              <a:t>denik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clanek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solo.jpg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65</TotalTime>
  <Words>126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Prezentace aplikace PowerPoint</vt:lpstr>
      <vt:lpstr>Naše škola</vt:lpstr>
      <vt:lpstr>Anotace</vt:lpstr>
      <vt:lpstr>Naše škola - potřeby</vt:lpstr>
      <vt:lpstr>Naše škola - okolí</vt:lpstr>
      <vt:lpstr>Naše škola - pojmy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Martin a Lída</cp:lastModifiedBy>
  <cp:revision>14</cp:revision>
  <dcterms:created xsi:type="dcterms:W3CDTF">2011-10-08T13:10:38Z</dcterms:created>
  <dcterms:modified xsi:type="dcterms:W3CDTF">2012-08-28T07:52:26Z</dcterms:modified>
</cp:coreProperties>
</file>