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63" r:id="rId4"/>
    <p:sldId id="258" r:id="rId5"/>
    <p:sldId id="259" r:id="rId6"/>
    <p:sldId id="261" r:id="rId7"/>
    <p:sldId id="262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732D053-48F3-4D0B-8506-FA793F92DC10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F1AB8F8E-3418-48A1-BC33-88014D5411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732D053-48F3-4D0B-8506-FA793F92DC10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1AB8F8E-3418-48A1-BC33-88014D54112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732D053-48F3-4D0B-8506-FA793F92DC10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F1AB8F8E-3418-48A1-BC33-88014D5411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2D053-48F3-4D0B-8506-FA793F92DC10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AB8F8E-3418-48A1-BC33-88014D54112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2D053-48F3-4D0B-8506-FA793F92DC10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AB8F8E-3418-48A1-BC33-88014D54112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732D053-48F3-4D0B-8506-FA793F92DC10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1AB8F8E-3418-48A1-BC33-88014D54112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2D053-48F3-4D0B-8506-FA793F92DC10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AB8F8E-3418-48A1-BC33-88014D5411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732D053-48F3-4D0B-8506-FA793F92DC10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1AB8F8E-3418-48A1-BC33-88014D54112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732D053-48F3-4D0B-8506-FA793F92DC10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1AB8F8E-3418-48A1-BC33-88014D54112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2D053-48F3-4D0B-8506-FA793F92DC10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AB8F8E-3418-48A1-BC33-88014D5411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2D053-48F3-4D0B-8506-FA793F92DC10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AB8F8E-3418-48A1-BC33-88014D5411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732D053-48F3-4D0B-8506-FA793F92DC10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F1AB8F8E-3418-48A1-BC33-88014D54112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98488" y="2924175"/>
          <a:ext cx="7993062" cy="2392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9306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 Speciální základní škola, Chlumec nad Cidlinou,</a:t>
                      </a:r>
                    </a:p>
                    <a:p>
                      <a:r>
                        <a:rPr lang="cs-CZ" dirty="0" smtClean="0"/>
                        <a:t>Smetanova</a:t>
                      </a:r>
                      <a:r>
                        <a:rPr lang="cs-CZ" baseline="0" dirty="0" smtClean="0"/>
                        <a:t> 123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Dagmar Dvořáčková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VY_32_INOVACE_220_PODZIM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TEMA: Člověk a </a:t>
                      </a:r>
                      <a:r>
                        <a:rPr lang="cs-CZ" smtClean="0"/>
                        <a:t>jeho svět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ČÍSLO </a:t>
                      </a:r>
                      <a:r>
                        <a:rPr lang="cs-CZ" smtClean="0"/>
                        <a:t>PROJEKTU</a:t>
                      </a:r>
                      <a:r>
                        <a:rPr lang="cs-CZ" smtClean="0"/>
                        <a:t>: CZ.1.07/1.4.00/21.2598</a:t>
                      </a:r>
                    </a:p>
                    <a:p>
                      <a:endParaRPr lang="cs-CZ" dirty="0"/>
                    </a:p>
                  </a:txBody>
                  <a:tcPr marL="91442" marR="91442"/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765175"/>
            <a:ext cx="6096000" cy="1493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Člověk a jeho svět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Podzim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Tento materiál je určen žákům 2. a 3. ročníku. Jednoduchou formou seznamuje žáky s děním na podzim v přírodě.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Podzim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Září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Říjen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Listopad</a:t>
            </a:r>
          </a:p>
          <a:p>
            <a:pPr>
              <a:buNone/>
            </a:pPr>
            <a:endParaRPr lang="cs-CZ" b="1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>
              <a:buNone/>
            </a:pP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Utvoř správně věty:</a:t>
            </a:r>
          </a:p>
          <a:p>
            <a:endParaRPr lang="cs-CZ" dirty="0" smtClean="0"/>
          </a:p>
          <a:p>
            <a:r>
              <a:rPr lang="cs-CZ" dirty="0" smtClean="0"/>
              <a:t>Dny se                                              prší.</a:t>
            </a:r>
          </a:p>
          <a:p>
            <a:r>
              <a:rPr lang="cs-CZ" dirty="0" smtClean="0"/>
              <a:t>Noci se                                             zkracují.</a:t>
            </a:r>
          </a:p>
          <a:p>
            <a:r>
              <a:rPr lang="cs-CZ" dirty="0" smtClean="0"/>
              <a:t>Bývá velmi                                       prodlužují.</a:t>
            </a:r>
          </a:p>
          <a:p>
            <a:r>
              <a:rPr lang="cs-CZ" dirty="0" smtClean="0"/>
              <a:t>Často                                               chladno.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na poli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500034" y="1571612"/>
            <a:ext cx="7467600" cy="4873752"/>
          </a:xfrm>
        </p:spPr>
        <p:txBody>
          <a:bodyPr/>
          <a:lstStyle/>
          <a:p>
            <a:r>
              <a:rPr lang="cs-CZ" dirty="0" smtClean="0"/>
              <a:t>Sklizeň brambor</a:t>
            </a:r>
          </a:p>
          <a:p>
            <a:r>
              <a:rPr lang="cs-CZ" dirty="0" smtClean="0"/>
              <a:t>Sklizeň řepy</a:t>
            </a:r>
          </a:p>
          <a:p>
            <a:r>
              <a:rPr lang="cs-CZ" dirty="0" smtClean="0"/>
              <a:t>Orání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9" name="Picture 5" descr="C:\Documents and Settings\Luk\Plocha\Dášenka\2006list458x0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43241" y="1857364"/>
            <a:ext cx="5143538" cy="38576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na zahradě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Česání ovoce</a:t>
            </a:r>
          </a:p>
          <a:p>
            <a:r>
              <a:rPr lang="cs-CZ" dirty="0" smtClean="0"/>
              <a:t>Sklizeň zeleniny</a:t>
            </a:r>
          </a:p>
          <a:p>
            <a:r>
              <a:rPr lang="cs-CZ" dirty="0" smtClean="0"/>
              <a:t>Rytí</a:t>
            </a:r>
          </a:p>
          <a:p>
            <a:r>
              <a:rPr lang="cs-CZ" dirty="0" smtClean="0"/>
              <a:t>Hrabání listí</a:t>
            </a:r>
            <a:endParaRPr lang="cs-CZ" dirty="0"/>
          </a:p>
        </p:txBody>
      </p:sp>
      <p:pic>
        <p:nvPicPr>
          <p:cNvPr id="2052" name="Picture 4" descr="C:\Documents and Settings\Luk\Plocha\Dášenka\3533302_sklizen_sos_lovosice_denik_clanek_solo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71802" y="2500306"/>
            <a:ext cx="4933961" cy="35242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Zvířata na podzim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vrabec, čáp, sýkora, vlaštovka, slepice, špaček, holub</a:t>
            </a:r>
          </a:p>
          <a:p>
            <a:pPr>
              <a:buNone/>
            </a:pP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Kteří ptáci odlétají?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……………………………………………………………..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Co si chystá na zimu 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veverka?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…..................................................................................</a:t>
            </a:r>
          </a:p>
          <a:p>
            <a:pPr>
              <a:buNone/>
            </a:pPr>
            <a:r>
              <a:rPr lang="cs-CZ" dirty="0" smtClean="0"/>
              <a:t>Co si chystá na zimu 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ježek?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……………………………………………………………...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286000" y="1720840"/>
            <a:ext cx="4572000" cy="270843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 smtClean="0"/>
              <a:t>http://www.</a:t>
            </a:r>
            <a:r>
              <a:rPr lang="cs-CZ" sz="1000" dirty="0" err="1" smtClean="0"/>
              <a:t>google.cz</a:t>
            </a:r>
            <a:r>
              <a:rPr lang="cs-CZ" sz="1000" dirty="0" smtClean="0"/>
              <a:t>/</a:t>
            </a:r>
            <a:r>
              <a:rPr lang="cs-CZ" sz="1000" dirty="0" err="1" smtClean="0"/>
              <a:t>imgres</a:t>
            </a:r>
            <a:r>
              <a:rPr lang="cs-CZ" sz="1000" dirty="0" smtClean="0"/>
              <a:t>?q=</a:t>
            </a:r>
            <a:r>
              <a:rPr lang="cs-CZ" sz="1000" dirty="0" err="1" smtClean="0"/>
              <a:t>podzimn</a:t>
            </a:r>
            <a:r>
              <a:rPr lang="cs-CZ" sz="1000" dirty="0" smtClean="0"/>
              <a:t>%C3%AD+</a:t>
            </a:r>
            <a:r>
              <a:rPr lang="cs-CZ" sz="1000" dirty="0" err="1" smtClean="0"/>
              <a:t>pr</a:t>
            </a:r>
            <a:r>
              <a:rPr lang="cs-CZ" sz="1000" dirty="0" smtClean="0"/>
              <a:t>%C3%A1ce&amp;</a:t>
            </a:r>
            <a:r>
              <a:rPr lang="cs-CZ" sz="1000" dirty="0" err="1" smtClean="0"/>
              <a:t>hl</a:t>
            </a:r>
            <a:r>
              <a:rPr lang="cs-CZ" sz="1000" dirty="0" smtClean="0"/>
              <a:t>=</a:t>
            </a:r>
            <a:r>
              <a:rPr lang="cs-CZ" sz="1000" dirty="0" err="1" smtClean="0"/>
              <a:t>cs</a:t>
            </a:r>
            <a:r>
              <a:rPr lang="cs-CZ" sz="1000" dirty="0" smtClean="0"/>
              <a:t>&amp;</a:t>
            </a:r>
            <a:r>
              <a:rPr lang="cs-CZ" sz="1000" dirty="0" err="1" smtClean="0"/>
              <a:t>sa</a:t>
            </a:r>
            <a:r>
              <a:rPr lang="cs-CZ" sz="1000" dirty="0" smtClean="0"/>
              <a:t>=G&amp;</a:t>
            </a:r>
            <a:r>
              <a:rPr lang="cs-CZ" sz="1000" dirty="0" err="1" smtClean="0"/>
              <a:t>gbv</a:t>
            </a:r>
            <a:r>
              <a:rPr lang="cs-CZ" sz="1000" dirty="0" smtClean="0"/>
              <a:t>=2&amp;</a:t>
            </a:r>
            <a:r>
              <a:rPr lang="cs-CZ" sz="1000" dirty="0" err="1" smtClean="0"/>
              <a:t>tbm</a:t>
            </a:r>
            <a:r>
              <a:rPr lang="cs-CZ" sz="1000" dirty="0" smtClean="0"/>
              <a:t>=</a:t>
            </a:r>
            <a:r>
              <a:rPr lang="cs-CZ" sz="1000" dirty="0" err="1" smtClean="0"/>
              <a:t>isch</a:t>
            </a:r>
            <a:r>
              <a:rPr lang="cs-CZ" sz="1000" dirty="0" smtClean="0"/>
              <a:t>&amp;</a:t>
            </a:r>
            <a:r>
              <a:rPr lang="cs-CZ" sz="1000" dirty="0" err="1" smtClean="0"/>
              <a:t>tbnid</a:t>
            </a:r>
            <a:r>
              <a:rPr lang="cs-CZ" sz="1000" dirty="0" smtClean="0"/>
              <a:t>=m3luXiI4fI-</a:t>
            </a:r>
            <a:r>
              <a:rPr lang="cs-CZ" sz="1000" dirty="0" err="1" smtClean="0"/>
              <a:t>qkM</a:t>
            </a:r>
            <a:r>
              <a:rPr lang="cs-CZ" sz="1000" dirty="0" smtClean="0"/>
              <a:t>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=http://www.</a:t>
            </a:r>
            <a:r>
              <a:rPr lang="cs-CZ" sz="1000" dirty="0" err="1" smtClean="0"/>
              <a:t>zemedelskefoto.net</a:t>
            </a:r>
            <a:r>
              <a:rPr lang="cs-CZ" sz="1000" dirty="0" smtClean="0"/>
              <a:t>/</a:t>
            </a:r>
            <a:r>
              <a:rPr lang="cs-CZ" sz="1000" dirty="0" err="1" smtClean="0"/>
              <a:t>rv</a:t>
            </a:r>
            <a:r>
              <a:rPr lang="cs-CZ" sz="1000" dirty="0" smtClean="0"/>
              <a:t>/rv2006x05/listy/2006list458.htm&amp;</a:t>
            </a:r>
            <a:r>
              <a:rPr lang="cs-CZ" sz="1000" dirty="0" err="1" smtClean="0"/>
              <a:t>docid</a:t>
            </a:r>
            <a:r>
              <a:rPr lang="cs-CZ" sz="1000" dirty="0" smtClean="0"/>
              <a:t>=W7Sl_4i0fjwJwM&amp;w=800&amp;h=600&amp;</a:t>
            </a:r>
            <a:r>
              <a:rPr lang="cs-CZ" sz="1000" dirty="0" err="1" smtClean="0"/>
              <a:t>ei</a:t>
            </a:r>
            <a:r>
              <a:rPr lang="cs-CZ" sz="1000" dirty="0" smtClean="0"/>
              <a:t>=SCx2TrL0LsvHsgbOvPS-</a:t>
            </a:r>
            <a:r>
              <a:rPr lang="cs-CZ" sz="1000" dirty="0" err="1" smtClean="0"/>
              <a:t>Cw</a:t>
            </a:r>
            <a:r>
              <a:rPr lang="cs-CZ" sz="1000" dirty="0" smtClean="0"/>
              <a:t>&amp;zoom=1&amp;</a:t>
            </a:r>
            <a:r>
              <a:rPr lang="cs-CZ" sz="1000" dirty="0" err="1" smtClean="0"/>
              <a:t>iact</a:t>
            </a:r>
            <a:r>
              <a:rPr lang="cs-CZ" sz="1000" dirty="0" smtClean="0"/>
              <a:t>=</a:t>
            </a:r>
            <a:r>
              <a:rPr lang="cs-CZ" sz="1000" dirty="0" err="1" smtClean="0"/>
              <a:t>hc</a:t>
            </a:r>
            <a:r>
              <a:rPr lang="cs-CZ" sz="1000" dirty="0" smtClean="0"/>
              <a:t>&amp;</a:t>
            </a:r>
            <a:r>
              <a:rPr lang="cs-CZ" sz="1000" dirty="0" err="1" smtClean="0"/>
              <a:t>vpx</a:t>
            </a:r>
            <a:r>
              <a:rPr lang="cs-CZ" sz="1000" dirty="0" smtClean="0"/>
              <a:t>=194&amp;</a:t>
            </a:r>
            <a:r>
              <a:rPr lang="cs-CZ" sz="1000" dirty="0" err="1" smtClean="0"/>
              <a:t>vpy</a:t>
            </a:r>
            <a:r>
              <a:rPr lang="cs-CZ" sz="1000" dirty="0" smtClean="0"/>
              <a:t>=447&amp;dur=93&amp;</a:t>
            </a:r>
            <a:r>
              <a:rPr lang="cs-CZ" sz="1000" dirty="0" err="1" smtClean="0"/>
              <a:t>hovh</a:t>
            </a:r>
            <a:r>
              <a:rPr lang="cs-CZ" sz="1000" dirty="0" smtClean="0"/>
              <a:t>=194&amp;</a:t>
            </a:r>
            <a:r>
              <a:rPr lang="cs-CZ" sz="1000" dirty="0" err="1" smtClean="0"/>
              <a:t>hovw</a:t>
            </a:r>
            <a:r>
              <a:rPr lang="cs-CZ" sz="1000" dirty="0" smtClean="0"/>
              <a:t>=259&amp;</a:t>
            </a:r>
            <a:r>
              <a:rPr lang="cs-CZ" sz="1000" dirty="0" err="1" smtClean="0"/>
              <a:t>tx</a:t>
            </a:r>
            <a:r>
              <a:rPr lang="cs-CZ" sz="1000" dirty="0" smtClean="0"/>
              <a:t>=148&amp;ty=91&amp;</a:t>
            </a:r>
            <a:r>
              <a:rPr lang="cs-CZ" sz="1000" dirty="0" err="1" smtClean="0"/>
              <a:t>page</a:t>
            </a:r>
            <a:r>
              <a:rPr lang="cs-CZ" sz="1000" dirty="0" smtClean="0"/>
              <a:t>=11&amp;</a:t>
            </a:r>
            <a:r>
              <a:rPr lang="cs-CZ" sz="1000" dirty="0" err="1" smtClean="0"/>
              <a:t>tbnh</a:t>
            </a:r>
            <a:r>
              <a:rPr lang="cs-CZ" sz="1000" dirty="0" smtClean="0"/>
              <a:t>=138&amp;</a:t>
            </a:r>
            <a:r>
              <a:rPr lang="cs-CZ" sz="1000" dirty="0" err="1" smtClean="0"/>
              <a:t>tbnw</a:t>
            </a:r>
            <a:r>
              <a:rPr lang="cs-CZ" sz="1000" dirty="0" smtClean="0"/>
              <a:t>=210&amp;start=225&amp;</a:t>
            </a:r>
            <a:r>
              <a:rPr lang="cs-CZ" sz="1000" dirty="0" err="1" smtClean="0"/>
              <a:t>ndsp</a:t>
            </a:r>
            <a:r>
              <a:rPr lang="cs-CZ" sz="1000" dirty="0" smtClean="0"/>
              <a:t>=20&amp;</a:t>
            </a:r>
            <a:r>
              <a:rPr lang="cs-CZ" sz="1000" dirty="0" err="1" smtClean="0"/>
              <a:t>ved</a:t>
            </a:r>
            <a:r>
              <a:rPr lang="cs-CZ" sz="1000" dirty="0" smtClean="0"/>
              <a:t>=1t:429,r:5,s:225&amp;</a:t>
            </a:r>
            <a:r>
              <a:rPr lang="cs-CZ" sz="1000" dirty="0" err="1" smtClean="0"/>
              <a:t>biw</a:t>
            </a:r>
            <a:r>
              <a:rPr lang="cs-CZ" sz="1000" dirty="0" smtClean="0"/>
              <a:t>=1280&amp;</a:t>
            </a:r>
            <a:r>
              <a:rPr lang="cs-CZ" sz="1000" dirty="0" err="1" smtClean="0"/>
              <a:t>bih</a:t>
            </a:r>
            <a:r>
              <a:rPr lang="cs-CZ" sz="1000" dirty="0" smtClean="0"/>
              <a:t>=827</a:t>
            </a:r>
            <a:endParaRPr lang="cs-CZ" sz="1000" dirty="0"/>
          </a:p>
          <a:p>
            <a:endParaRPr lang="cs-CZ" sz="1000" dirty="0" smtClean="0"/>
          </a:p>
          <a:p>
            <a:endParaRPr lang="cs-CZ" sz="1000" dirty="0"/>
          </a:p>
          <a:p>
            <a:endParaRPr lang="cs-CZ" sz="1000" dirty="0" smtClean="0"/>
          </a:p>
          <a:p>
            <a:r>
              <a:rPr lang="cs-CZ" sz="1000" dirty="0" smtClean="0"/>
              <a:t>http://www.</a:t>
            </a:r>
            <a:r>
              <a:rPr lang="cs-CZ" sz="1000" dirty="0" err="1" smtClean="0"/>
              <a:t>google.cz</a:t>
            </a:r>
            <a:r>
              <a:rPr lang="cs-CZ" sz="1000" dirty="0" smtClean="0"/>
              <a:t>/</a:t>
            </a:r>
            <a:r>
              <a:rPr lang="cs-CZ" sz="1000" dirty="0" err="1" smtClean="0"/>
              <a:t>imgres</a:t>
            </a:r>
            <a:r>
              <a:rPr lang="cs-CZ" sz="1000" dirty="0" smtClean="0"/>
              <a:t>?q=</a:t>
            </a:r>
            <a:r>
              <a:rPr lang="cs-CZ" sz="1000" dirty="0" err="1" smtClean="0"/>
              <a:t>podzimn</a:t>
            </a:r>
            <a:r>
              <a:rPr lang="cs-CZ" sz="1000" dirty="0" smtClean="0"/>
              <a:t>%C3%AD+</a:t>
            </a:r>
            <a:r>
              <a:rPr lang="cs-CZ" sz="1000" dirty="0" err="1" smtClean="0"/>
              <a:t>pr</a:t>
            </a:r>
            <a:r>
              <a:rPr lang="cs-CZ" sz="1000" dirty="0" smtClean="0"/>
              <a:t>%C3%A1ce&amp;</a:t>
            </a:r>
            <a:r>
              <a:rPr lang="cs-CZ" sz="1000" dirty="0" err="1" smtClean="0"/>
              <a:t>hl</a:t>
            </a:r>
            <a:r>
              <a:rPr lang="cs-CZ" sz="1000" dirty="0" smtClean="0"/>
              <a:t>=</a:t>
            </a:r>
            <a:r>
              <a:rPr lang="cs-CZ" sz="1000" dirty="0" err="1" smtClean="0"/>
              <a:t>cs</a:t>
            </a:r>
            <a:r>
              <a:rPr lang="cs-CZ" sz="1000" dirty="0" smtClean="0"/>
              <a:t>&amp;</a:t>
            </a:r>
            <a:r>
              <a:rPr lang="cs-CZ" sz="1000" dirty="0" err="1" smtClean="0"/>
              <a:t>sa</a:t>
            </a:r>
            <a:r>
              <a:rPr lang="cs-CZ" sz="1000" dirty="0" smtClean="0"/>
              <a:t>=G&amp;</a:t>
            </a:r>
            <a:r>
              <a:rPr lang="cs-CZ" sz="1000" dirty="0" err="1" smtClean="0"/>
              <a:t>gbv</a:t>
            </a:r>
            <a:r>
              <a:rPr lang="cs-CZ" sz="1000" dirty="0" smtClean="0"/>
              <a:t>=2&amp;</a:t>
            </a:r>
            <a:r>
              <a:rPr lang="cs-CZ" sz="1000" dirty="0" err="1" smtClean="0"/>
              <a:t>tbm</a:t>
            </a:r>
            <a:r>
              <a:rPr lang="cs-CZ" sz="1000" dirty="0" smtClean="0"/>
              <a:t>=</a:t>
            </a:r>
            <a:r>
              <a:rPr lang="cs-CZ" sz="1000" dirty="0" err="1" smtClean="0"/>
              <a:t>isch</a:t>
            </a:r>
            <a:r>
              <a:rPr lang="cs-CZ" sz="1000" dirty="0" smtClean="0"/>
              <a:t>&amp;</a:t>
            </a:r>
            <a:r>
              <a:rPr lang="cs-CZ" sz="1000" dirty="0" err="1" smtClean="0"/>
              <a:t>tbnid</a:t>
            </a:r>
            <a:r>
              <a:rPr lang="cs-CZ" sz="1000" dirty="0" smtClean="0"/>
              <a:t>=bCypAfj5Xx1jyM:&amp;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litomericky.denik.cz/zpravy_region/lovosice_sos20101007.html&amp;docid=DL5bIzLfHKd45M&amp;w=350&amp;h=250&amp;ei=SCx2TrL0LsvHsgbOvPS-Cw&amp;zoom=1&amp;iact=hc&amp;vpx=719&amp;vpy=450&amp;dur=2406&amp;hovh=190&amp;hovw=266&amp;tx=108&amp;ty=104&amp;page=2&amp;tbnh=130&amp;tbnw=168&amp;start=20&amp;ndsp=25&amp;ved=1t:429,r:3,s:20&amp;biw=1280&amp;bih=827</a:t>
            </a:r>
            <a:endParaRPr lang="cs-CZ" sz="1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53</TotalTime>
  <Words>153</Words>
  <Application>Microsoft Office PowerPoint</Application>
  <PresentationFormat>Předvádění na obrazovce (4:3)</PresentationFormat>
  <Paragraphs>46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Snímek 1</vt:lpstr>
      <vt:lpstr>Člověk a jeho svět </vt:lpstr>
      <vt:lpstr>Anotace</vt:lpstr>
      <vt:lpstr>Podzim</vt:lpstr>
      <vt:lpstr>Práce na poli</vt:lpstr>
      <vt:lpstr>Práce na zahradě</vt:lpstr>
      <vt:lpstr>Zvířata na podzim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Luk</dc:creator>
  <cp:lastModifiedBy>Luk</cp:lastModifiedBy>
  <cp:revision>12</cp:revision>
  <dcterms:created xsi:type="dcterms:W3CDTF">2011-09-18T17:23:27Z</dcterms:created>
  <dcterms:modified xsi:type="dcterms:W3CDTF">2012-01-09T16:42:53Z</dcterms:modified>
</cp:coreProperties>
</file>