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63" r:id="rId4"/>
    <p:sldId id="257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D36B3D9-E75C-4DB7-B7D3-9E786ACA7C62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A69BD90-E8E7-4FFE-93E2-A50913DB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inbook.cz/files/goods_user/silvretta/ohnostroj/ohnostroj_thumb2_big.jpg" TargetMode="External"/><Relationship Id="rId3" Type="http://schemas.openxmlformats.org/officeDocument/2006/relationships/hyperlink" Target="http://www.ehrenreith.info/bilder/freizeit/freizeit_rodeln.jpg" TargetMode="External"/><Relationship Id="rId7" Type="http://schemas.openxmlformats.org/officeDocument/2006/relationships/hyperlink" Target="http://data.vsedomu.cz/volny-cas/0002/460/univerzalni-ohradka-na-sanky-alpengaudivc-00721.jpg" TargetMode="External"/><Relationship Id="rId2" Type="http://schemas.openxmlformats.org/officeDocument/2006/relationships/hyperlink" Target="http://www.skiraliska.cz/wp-content/uploads/2010/12/Sjezdove_lyzovan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jvb.unas.cz/presents.jpg" TargetMode="External"/><Relationship Id="rId5" Type="http://schemas.openxmlformats.org/officeDocument/2006/relationships/hyperlink" Target="http://sport.syta.cz/data/custom/image/Stromecek.jpg" TargetMode="External"/><Relationship Id="rId4" Type="http://schemas.openxmlformats.org/officeDocument/2006/relationships/hyperlink" Target="http://www.predskolaci.cz/wp-content/uploads/2009/03/snehulak-pohadka.jpg" TargetMode="External"/><Relationship Id="rId9" Type="http://schemas.openxmlformats.org/officeDocument/2006/relationships/hyperlink" Target="http://zivotniprostredi.koprivnice.org/image.php?idx=893&amp;mw=312&amp;mh=2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500174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85786" y="3429000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VY_32_INOVACE_221_ZIMA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ZIMA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Člověk a jeho svět 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3. ročníku. Seznamuje žáky jednoduchou formou s děním v přírodě v zimě.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800" dirty="0" smtClean="0">
                <a:latin typeface="Comic Sans MS" pitchFamily="66" charset="0"/>
              </a:rPr>
              <a:t>Prosinec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Leden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dirty="0" smtClean="0">
                <a:latin typeface="Comic Sans MS" pitchFamily="66" charset="0"/>
              </a:rPr>
              <a:t>Únor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Utvoř věty:</a:t>
            </a:r>
          </a:p>
          <a:p>
            <a:pPr>
              <a:buFont typeface="Wingdings" pitchFamily="2" charset="2"/>
              <a:buChar char="v"/>
            </a:pPr>
            <a:endParaRPr lang="cs-CZ" sz="3200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Padá                                           </a:t>
            </a:r>
            <a:r>
              <a:rPr lang="cs-CZ" sz="3200" dirty="0" smtClean="0">
                <a:latin typeface="Comic Sans MS" pitchFamily="66" charset="0"/>
              </a:rPr>
              <a:t>mrzne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Je brzy                                     </a:t>
            </a:r>
            <a:r>
              <a:rPr lang="cs-CZ" sz="3200" dirty="0" smtClean="0">
                <a:latin typeface="Comic Sans MS" pitchFamily="66" charset="0"/>
              </a:rPr>
              <a:t>sáňkovat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Celý den                                    </a:t>
            </a:r>
            <a:r>
              <a:rPr lang="cs-CZ" sz="3200" dirty="0" smtClean="0">
                <a:latin typeface="Comic Sans MS" pitchFamily="66" charset="0"/>
              </a:rPr>
              <a:t>tma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Chodíme                                     </a:t>
            </a:r>
            <a:r>
              <a:rPr lang="cs-CZ" sz="3200" dirty="0" smtClean="0">
                <a:latin typeface="Comic Sans MS" pitchFamily="66" charset="0"/>
              </a:rPr>
              <a:t>sníh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Comic Sans MS" pitchFamily="66" charset="0"/>
              </a:rPr>
              <a:t>ZIMA</a:t>
            </a:r>
            <a:endParaRPr lang="cs-CZ" sz="44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Lyžování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Běžkování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Jízda na snowboardu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Sáňkování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Zimní sporty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Obrázek 3" descr="Sjezdove_lyzovan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1285860"/>
            <a:ext cx="3524232" cy="2472469"/>
          </a:xfrm>
          <a:prstGeom prst="rect">
            <a:avLst/>
          </a:prstGeom>
        </p:spPr>
      </p:pic>
      <p:pic>
        <p:nvPicPr>
          <p:cNvPr id="5" name="Obrázek 4" descr="freizeit_rodel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1670" y="3929066"/>
            <a:ext cx="3071834" cy="204277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rabicPeriod"/>
            </a:pPr>
            <a:r>
              <a:rPr lang="cs-CZ" sz="2400" dirty="0" smtClean="0">
                <a:latin typeface="Comic Sans MS" pitchFamily="66" charset="0"/>
              </a:rPr>
              <a:t>Stavíme  s_ _ _ _ _ _ _ _</a:t>
            </a:r>
          </a:p>
          <a:p>
            <a:pPr marL="624078" indent="-514350">
              <a:buAutoNum type="arabicPeriod"/>
            </a:pPr>
            <a:r>
              <a:rPr lang="cs-CZ" sz="2400" dirty="0" smtClean="0">
                <a:latin typeface="Comic Sans MS" pitchFamily="66" charset="0"/>
              </a:rPr>
              <a:t>Slavíme  V_ _ _ _ _</a:t>
            </a:r>
            <a:r>
              <a:rPr lang="cs-CZ" sz="1200" dirty="0" smtClean="0">
                <a:latin typeface="Comic Sans MS" pitchFamily="66" charset="0"/>
              </a:rPr>
              <a:t>                                                           </a:t>
            </a:r>
            <a:endParaRPr lang="cs-CZ" sz="2400" dirty="0" smtClean="0">
              <a:latin typeface="Comic Sans MS" pitchFamily="66" charset="0"/>
            </a:endParaRPr>
          </a:p>
          <a:p>
            <a:pPr marL="624078" indent="-514350">
              <a:buAutoNum type="arabicPeriod"/>
            </a:pPr>
            <a:r>
              <a:rPr lang="cs-CZ" sz="2400" dirty="0" smtClean="0">
                <a:latin typeface="Comic Sans MS" pitchFamily="66" charset="0"/>
              </a:rPr>
              <a:t>Dostáváme d_ _ _ _</a:t>
            </a:r>
          </a:p>
          <a:p>
            <a:pPr marL="624078" indent="-514350">
              <a:buAutoNum type="arabicPeriod"/>
            </a:pPr>
            <a:r>
              <a:rPr lang="cs-CZ" sz="2400" dirty="0" smtClean="0">
                <a:latin typeface="Comic Sans MS" pitchFamily="66" charset="0"/>
              </a:rPr>
              <a:t>Na Silvestra pouštíme o_ _ _ _ _ _ _ _</a:t>
            </a:r>
          </a:p>
          <a:p>
            <a:pPr marL="624078" indent="-514350">
              <a:buAutoNum type="arabicPeriod"/>
            </a:pPr>
            <a:r>
              <a:rPr lang="cs-CZ" sz="2400" dirty="0" smtClean="0">
                <a:latin typeface="Comic Sans MS" pitchFamily="66" charset="0"/>
              </a:rPr>
              <a:t>Chodíme s_ _ _ _ _ _ _</a:t>
            </a:r>
          </a:p>
          <a:p>
            <a:pPr marL="624078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123456  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V zimě nás baví: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Obrázek 3" descr="snehulak-pohad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214290"/>
            <a:ext cx="1785950" cy="1785950"/>
          </a:xfrm>
          <a:prstGeom prst="rect">
            <a:avLst/>
          </a:prstGeom>
        </p:spPr>
      </p:pic>
      <p:pic>
        <p:nvPicPr>
          <p:cNvPr id="5" name="Obrázek 4" descr="Stromec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72396" y="857232"/>
            <a:ext cx="1284603" cy="1869517"/>
          </a:xfrm>
          <a:prstGeom prst="rect">
            <a:avLst/>
          </a:prstGeom>
        </p:spPr>
      </p:pic>
      <p:pic>
        <p:nvPicPr>
          <p:cNvPr id="6" name="Obrázek 5" descr="present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2330" y="2928934"/>
            <a:ext cx="1881189" cy="1881189"/>
          </a:xfrm>
          <a:prstGeom prst="rect">
            <a:avLst/>
          </a:prstGeom>
        </p:spPr>
      </p:pic>
      <p:pic>
        <p:nvPicPr>
          <p:cNvPr id="7" name="Obrázek 6" descr="ohnostroj_thumb2_big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0562" y="4000504"/>
            <a:ext cx="2248858" cy="1686644"/>
          </a:xfrm>
          <a:prstGeom prst="rect">
            <a:avLst/>
          </a:prstGeom>
        </p:spPr>
      </p:pic>
      <p:pic>
        <p:nvPicPr>
          <p:cNvPr id="8" name="Obrázek 7" descr="sank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2976" y="3786190"/>
            <a:ext cx="2643206" cy="2068596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Jaké dobroty nosíme zvířatům do lesa?</a:t>
            </a:r>
          </a:p>
          <a:p>
            <a:r>
              <a:rPr lang="cs-CZ" sz="2400" dirty="0" smtClean="0">
                <a:latin typeface="Comic Sans MS" pitchFamily="66" charset="0"/>
              </a:rPr>
              <a:t>………………………………..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Jaká zvířata můžeme v zimě v lese vidět?</a:t>
            </a:r>
          </a:p>
          <a:p>
            <a:r>
              <a:rPr lang="cs-CZ" sz="2400" dirty="0" smtClean="0">
                <a:latin typeface="Comic Sans MS" pitchFamily="66" charset="0"/>
              </a:rPr>
              <a:t>………………………………..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Jak se nazývá místo, kam jídlo zvířatům nosíme?</a:t>
            </a:r>
          </a:p>
          <a:p>
            <a:r>
              <a:rPr lang="cs-CZ" sz="2400" dirty="0" smtClean="0">
                <a:latin typeface="Comic Sans MS" pitchFamily="66" charset="0"/>
              </a:rPr>
              <a:t>………………………………….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Který strom na zimu opadává?</a:t>
            </a:r>
          </a:p>
          <a:p>
            <a:r>
              <a:rPr lang="cs-CZ" sz="2400" dirty="0" smtClean="0">
                <a:latin typeface="Comic Sans MS" pitchFamily="66" charset="0"/>
              </a:rPr>
              <a:t>………………………………...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Les a zvířata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Obrázek 3" descr="krmele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94" y="4286256"/>
            <a:ext cx="2971800" cy="200025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skiraliska.cz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content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/2010/12/</a:t>
            </a:r>
            <a:r>
              <a:rPr lang="cs-CZ" sz="1200" dirty="0" err="1" smtClean="0">
                <a:hlinkClick r:id="rId2"/>
              </a:rPr>
              <a:t>Sjezdove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lyzovani.jpg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ehrenreith.info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bilder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freizeit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freizeit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rodeln.jpg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predskolaci.cz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wp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content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uploads</a:t>
            </a:r>
            <a:r>
              <a:rPr lang="cs-CZ" sz="1200" dirty="0" smtClean="0">
                <a:hlinkClick r:id="rId4"/>
              </a:rPr>
              <a:t>/2009/03/</a:t>
            </a:r>
            <a:r>
              <a:rPr lang="cs-CZ" sz="1200" dirty="0" err="1" smtClean="0">
                <a:hlinkClick r:id="rId4"/>
              </a:rPr>
              <a:t>snehulak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pohadka.jpg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http://sport.syta.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/data/</a:t>
            </a:r>
            <a:r>
              <a:rPr lang="cs-CZ" sz="1200" dirty="0" err="1" smtClean="0">
                <a:hlinkClick r:id="rId5"/>
              </a:rPr>
              <a:t>custom</a:t>
            </a:r>
            <a:r>
              <a:rPr lang="cs-CZ" sz="1200" dirty="0" smtClean="0">
                <a:hlinkClick r:id="rId5"/>
              </a:rPr>
              <a:t>/image/</a:t>
            </a:r>
            <a:r>
              <a:rPr lang="cs-CZ" sz="1200" dirty="0" err="1" smtClean="0">
                <a:hlinkClick r:id="rId5"/>
              </a:rPr>
              <a:t>Stromecek.jpg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ajvb.unas.cz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presents.jpg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http://data.</a:t>
            </a:r>
            <a:r>
              <a:rPr lang="cs-CZ" sz="1200" dirty="0" err="1" smtClean="0">
                <a:hlinkClick r:id="rId7"/>
              </a:rPr>
              <a:t>vsedomu.cz</a:t>
            </a:r>
            <a:r>
              <a:rPr lang="cs-CZ" sz="1200" dirty="0" smtClean="0">
                <a:hlinkClick r:id="rId7"/>
              </a:rPr>
              <a:t>/volny-</a:t>
            </a:r>
            <a:r>
              <a:rPr lang="cs-CZ" sz="1200" dirty="0" err="1" smtClean="0">
                <a:hlinkClick r:id="rId7"/>
              </a:rPr>
              <a:t>cas</a:t>
            </a:r>
            <a:r>
              <a:rPr lang="cs-CZ" sz="1200" dirty="0" smtClean="0">
                <a:hlinkClick r:id="rId7"/>
              </a:rPr>
              <a:t>/0002/460/</a:t>
            </a:r>
            <a:r>
              <a:rPr lang="cs-CZ" sz="1200" dirty="0" err="1" smtClean="0">
                <a:hlinkClick r:id="rId7"/>
              </a:rPr>
              <a:t>univerzalni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ohradka</a:t>
            </a:r>
            <a:r>
              <a:rPr lang="cs-CZ" sz="1200" dirty="0" smtClean="0">
                <a:hlinkClick r:id="rId7"/>
              </a:rPr>
              <a:t>-na-</a:t>
            </a:r>
            <a:r>
              <a:rPr lang="cs-CZ" sz="1200" dirty="0" err="1" smtClean="0">
                <a:hlinkClick r:id="rId7"/>
              </a:rPr>
              <a:t>sanky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alpengaudivc</a:t>
            </a:r>
            <a:r>
              <a:rPr lang="cs-CZ" sz="1200" dirty="0" smtClean="0">
                <a:hlinkClick r:id="rId7"/>
              </a:rPr>
              <a:t>-00721.jpg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skinbook.cz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files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goods</a:t>
            </a:r>
            <a:r>
              <a:rPr lang="cs-CZ" sz="1200" dirty="0" smtClean="0">
                <a:hlinkClick r:id="rId8"/>
              </a:rPr>
              <a:t>_user/</a:t>
            </a:r>
            <a:r>
              <a:rPr lang="cs-CZ" sz="1200" dirty="0" err="1" smtClean="0">
                <a:hlinkClick r:id="rId8"/>
              </a:rPr>
              <a:t>silvretta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ohnostroj</a:t>
            </a:r>
            <a:r>
              <a:rPr lang="cs-CZ" sz="1200" dirty="0" smtClean="0">
                <a:hlinkClick r:id="rId8"/>
              </a:rPr>
              <a:t>//</a:t>
            </a:r>
            <a:r>
              <a:rPr lang="cs-CZ" sz="1200" dirty="0" err="1" smtClean="0">
                <a:hlinkClick r:id="rId8"/>
              </a:rPr>
              <a:t>ohnostroj</a:t>
            </a:r>
            <a:r>
              <a:rPr lang="cs-CZ" sz="1200" dirty="0" smtClean="0">
                <a:hlinkClick r:id="rId8"/>
              </a:rPr>
              <a:t>_thumb2_</a:t>
            </a:r>
            <a:r>
              <a:rPr lang="cs-CZ" sz="1200" dirty="0" err="1" smtClean="0">
                <a:hlinkClick r:id="rId8"/>
              </a:rPr>
              <a:t>big.jpg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http://zivotniprostredi.koprivnice.org/image.php?idx=893&amp;mw=312&amp;mh=210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79</TotalTime>
  <Words>199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ZIMA</vt:lpstr>
      <vt:lpstr>Anotace</vt:lpstr>
      <vt:lpstr>ZIMA</vt:lpstr>
      <vt:lpstr>Zimní sporty</vt:lpstr>
      <vt:lpstr>V zimě nás baví:</vt:lpstr>
      <vt:lpstr>Les a zvířata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Luk</dc:creator>
  <cp:lastModifiedBy>Luk</cp:lastModifiedBy>
  <cp:revision>14</cp:revision>
  <dcterms:created xsi:type="dcterms:W3CDTF">2011-10-04T08:12:47Z</dcterms:created>
  <dcterms:modified xsi:type="dcterms:W3CDTF">2012-01-09T16:43:10Z</dcterms:modified>
</cp:coreProperties>
</file>