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3" r:id="rId4"/>
    <p:sldId id="258" r:id="rId5"/>
    <p:sldId id="259" r:id="rId6"/>
    <p:sldId id="262" r:id="rId7"/>
    <p:sldId id="26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4960CB7-180A-4D6B-8451-1E3544BE8472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397F59B-E78A-48E7-AA13-EFB6D9D93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d04.jxs.cz/966/058/491979ac74_75041456_o2.jpg" TargetMode="External"/><Relationship Id="rId2" Type="http://schemas.openxmlformats.org/officeDocument/2006/relationships/hyperlink" Target="http://nd04.jxs.cz/971/718/0c37ecce07_74968419_o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ature.unas.cz/faunaCR/belasekzel_soubory/image006.jpg" TargetMode="External"/><Relationship Id="rId4" Type="http://schemas.openxmlformats.org/officeDocument/2006/relationships/hyperlink" Target="http://motyli.net/pieridae/pieris-brassicae-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714356"/>
            <a:ext cx="6096528" cy="149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0034" y="3500438"/>
          <a:ext cx="7993062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 Speciální základní škola,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Chlumec nad Cidlinou,</a:t>
                      </a:r>
                    </a:p>
                    <a:p>
                      <a:r>
                        <a:rPr lang="cs-CZ" dirty="0" smtClean="0"/>
                        <a:t>Smetanova 123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</a:t>
                      </a:r>
                      <a:r>
                        <a:rPr lang="cs-CZ" baseline="0" dirty="0" smtClean="0"/>
                        <a:t>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VY_32_INOVACE_ 222_ JARO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 Člověk a </a:t>
                      </a:r>
                      <a:r>
                        <a:rPr lang="cs-CZ" smtClean="0"/>
                        <a:t>jeho svět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</a:t>
                      </a:r>
                      <a:r>
                        <a:rPr lang="cs-CZ" smtClean="0"/>
                        <a:t>PROJEKTU: CZ.1.07/1.4.00/21.2598</a:t>
                      </a:r>
                    </a:p>
                    <a:p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Člověk a jeho svět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92D050"/>
                </a:solidFill>
              </a:rPr>
              <a:t>Jaro</a:t>
            </a:r>
            <a:endParaRPr lang="cs-CZ" sz="20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je určen žákům 3. ročníku. Seznamuje žáky s děním v přírodě </a:t>
            </a:r>
            <a:r>
              <a:rPr lang="cs-CZ" smtClean="0"/>
              <a:t>na jaře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Jaro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dirty="0" smtClean="0">
                <a:solidFill>
                  <a:srgbClr val="92D050"/>
                </a:solidFill>
              </a:rPr>
              <a:t>Kterým měsícem začíná jaro?</a:t>
            </a:r>
            <a:br>
              <a:rPr lang="cs-CZ" dirty="0" smtClean="0">
                <a:solidFill>
                  <a:srgbClr val="92D050"/>
                </a:solidFill>
              </a:rPr>
            </a:br>
            <a:r>
              <a:rPr lang="cs-CZ" dirty="0" smtClean="0">
                <a:solidFill>
                  <a:srgbClr val="92D050"/>
                </a:solidFill>
              </a:rPr>
              <a:t>Co se děje na jaře?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Vyber a podtrhni</a:t>
            </a:r>
          </a:p>
          <a:p>
            <a:pPr>
              <a:buNone/>
            </a:pP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Jaro začíná v březnu, červnu, září, prosinci.</a:t>
            </a:r>
          </a:p>
          <a:p>
            <a:pPr>
              <a:buNone/>
            </a:pPr>
            <a:endParaRPr lang="cs-CZ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dirty="0" smtClean="0"/>
              <a:t>Spoj čarou, co k sobě patří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Ptáci se                           pučí pupeny.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Na stromech                   vyrůstají první květiny.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Ze země                          vracejí z teplých krajů.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Řeky se                           staví hnízda.                          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</a:rPr>
              <a:t>Ptáci si                             rozvodňují.</a:t>
            </a:r>
            <a:endParaRPr lang="cs-CZ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</a:rPr>
              <a:t>Jaro</a:t>
            </a:r>
            <a:endParaRPr lang="cs-CZ" sz="3600" dirty="0">
              <a:solidFill>
                <a:schemeClr val="accent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Na zahrádce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Kypříme půdu</a:t>
            </a:r>
          </a:p>
          <a:p>
            <a:pPr>
              <a:buNone/>
            </a:pPr>
            <a:r>
              <a:rPr lang="cs-CZ" dirty="0" smtClean="0"/>
              <a:t>Sejeme semena</a:t>
            </a:r>
          </a:p>
          <a:p>
            <a:pPr>
              <a:buNone/>
            </a:pPr>
            <a:r>
              <a:rPr lang="cs-CZ" dirty="0" smtClean="0"/>
              <a:t>Sázíme sazenice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Na poli:</a:t>
            </a:r>
          </a:p>
          <a:p>
            <a:pPr>
              <a:buNone/>
            </a:pPr>
            <a:r>
              <a:rPr lang="cs-CZ" dirty="0" smtClean="0"/>
              <a:t>Se hnojí</a:t>
            </a:r>
          </a:p>
          <a:p>
            <a:pPr>
              <a:buNone/>
            </a:pPr>
            <a:r>
              <a:rPr lang="cs-CZ" dirty="0" smtClean="0"/>
              <a:t>Osévá</a:t>
            </a:r>
          </a:p>
          <a:p>
            <a:pPr>
              <a:buNone/>
            </a:pPr>
            <a:r>
              <a:rPr lang="cs-CZ" dirty="0" smtClean="0"/>
              <a:t>Sází</a:t>
            </a:r>
            <a:endParaRPr lang="cs-CZ" dirty="0"/>
          </a:p>
        </p:txBody>
      </p:sp>
      <p:pic>
        <p:nvPicPr>
          <p:cNvPr id="11" name="Obrázek 10" descr="491979ac74_75041456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571876"/>
            <a:ext cx="6310329" cy="3033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Jaro – </a:t>
            </a:r>
            <a:r>
              <a:rPr lang="cs-CZ" dirty="0" smtClean="0">
                <a:solidFill>
                  <a:srgbClr val="92D050"/>
                </a:solidFill>
              </a:rPr>
              <a:t>doplň slova ve větách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Bělásek je ……………………Na listy naklade………….Z nich se vylíhnou…………………</a:t>
            </a:r>
          </a:p>
          <a:p>
            <a:pPr>
              <a:buNone/>
            </a:pPr>
            <a:r>
              <a:rPr lang="cs-CZ" dirty="0" smtClean="0"/>
              <a:t>Ty škodí tím, že………………………listy a mohou</a:t>
            </a:r>
          </a:p>
          <a:p>
            <a:pPr>
              <a:buNone/>
            </a:pPr>
            <a:r>
              <a:rPr lang="cs-CZ" dirty="0" smtClean="0"/>
              <a:t>zničit celou……………………</a:t>
            </a:r>
          </a:p>
          <a:p>
            <a:pPr>
              <a:buNone/>
            </a:pPr>
            <a:r>
              <a:rPr lang="cs-CZ" i="1" dirty="0" smtClean="0"/>
              <a:t>(vajíčka, motýl, okusují, housenky, úrodu)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7" name="Obrázek 6" descr="pieris-brassicae-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929066"/>
            <a:ext cx="3545417" cy="2405068"/>
          </a:xfrm>
          <a:prstGeom prst="rect">
            <a:avLst/>
          </a:prstGeom>
        </p:spPr>
      </p:pic>
      <p:pic>
        <p:nvPicPr>
          <p:cNvPr id="8" name="Obrázek 7" descr="image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9" y="3742612"/>
            <a:ext cx="2643206" cy="2762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Jaro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Poznáš tyto jarní květiny?</a:t>
            </a:r>
          </a:p>
          <a:p>
            <a:r>
              <a:rPr lang="cs-CZ" dirty="0" smtClean="0"/>
              <a:t>Sasanka, tulipán, narcis, krokus</a:t>
            </a:r>
            <a:endParaRPr lang="cs-CZ" dirty="0"/>
          </a:p>
        </p:txBody>
      </p:sp>
      <p:pic>
        <p:nvPicPr>
          <p:cNvPr id="8" name="Obrázek 7" descr="0c37ecce07_74968419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3000372"/>
            <a:ext cx="5006926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http://nd04.jxs.cz/971/718/0c37ecce07_74968419_o2.jpg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http://nd04.jxs.cz/966/058/491979ac74_75041456_o2.jpg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motyli.net/pieridae/pieris-brassicae-se.jpg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nature.unas.cz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faunaCR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belasekzel</a:t>
            </a:r>
            <a:r>
              <a:rPr lang="cs-CZ" dirty="0" smtClean="0">
                <a:hlinkClick r:id="rId5"/>
              </a:rPr>
              <a:t>_soubory/image006.jpg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191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Člověk a jeho svět</vt:lpstr>
      <vt:lpstr>Anotace</vt:lpstr>
      <vt:lpstr>Jaro Kterým měsícem začíná jaro? Co se děje na jaře?</vt:lpstr>
      <vt:lpstr>Jaro</vt:lpstr>
      <vt:lpstr>Jaro – doplň slova ve větách</vt:lpstr>
      <vt:lpstr>Jaro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</dc:creator>
  <cp:lastModifiedBy>Luk</cp:lastModifiedBy>
  <cp:revision>11</cp:revision>
  <dcterms:created xsi:type="dcterms:W3CDTF">2011-10-27T16:28:29Z</dcterms:created>
  <dcterms:modified xsi:type="dcterms:W3CDTF">2012-01-09T17:03:24Z</dcterms:modified>
</cp:coreProperties>
</file>