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3" r:id="rId2"/>
    <p:sldId id="256" r:id="rId3"/>
    <p:sldId id="264" r:id="rId4"/>
    <p:sldId id="257" r:id="rId5"/>
    <p:sldId id="260" r:id="rId6"/>
    <p:sldId id="261" r:id="rId7"/>
    <p:sldId id="262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EE62624-A859-446F-A95C-2CFB3EFC283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F29456B-B94A-448A-AE44-AA4311509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gfx.volny.cz/up/fotky/maliny-svg009%5b1%5d.jpg" TargetMode="External"/><Relationship Id="rId3" Type="http://schemas.openxmlformats.org/officeDocument/2006/relationships/hyperlink" Target="http://www.oou.cz/houby/img/Boletinus_badius2.jpg" TargetMode="External"/><Relationship Id="rId7" Type="http://schemas.openxmlformats.org/officeDocument/2006/relationships/hyperlink" Target="http://www.weranova.cz/img/sortiment/Ostruziny.jpg" TargetMode="External"/><Relationship Id="rId2" Type="http://schemas.openxmlformats.org/officeDocument/2006/relationships/hyperlink" Target="http://www.onlinezena.cz/wp-content/uploads/2010/07/ovo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699/487/e51685e25f_30492963_o2.jpg" TargetMode="External"/><Relationship Id="rId5" Type="http://schemas.openxmlformats.org/officeDocument/2006/relationships/hyperlink" Target="http://af.2i.cz/fotky/a/4767/zelenina-1159984573.jpg" TargetMode="External"/><Relationship Id="rId10" Type="http://schemas.openxmlformats.org/officeDocument/2006/relationships/hyperlink" Target="http://thumbs.dreamstime.com/thumb_301/1219258088c696uH.jpg" TargetMode="External"/><Relationship Id="rId4" Type="http://schemas.openxmlformats.org/officeDocument/2006/relationships/hyperlink" Target="http://www.priroda.cz/clanky/foto/kanada-pstruhovec.jpg" TargetMode="External"/><Relationship Id="rId9" Type="http://schemas.openxmlformats.org/officeDocument/2006/relationships/hyperlink" Target="http://www.prazskestezky.cz/kelt/obr/zver_vs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3357562"/>
          <a:ext cx="850109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1090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VY_32_INOVACE_223_LÉTO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4"/>
                </a:solidFill>
              </a:rPr>
              <a:t>Léto</a:t>
            </a:r>
            <a:endParaRPr lang="cs-CZ" sz="5400" dirty="0">
              <a:solidFill>
                <a:schemeClr val="accent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Člověk a jeho svět</a:t>
            </a:r>
            <a:endParaRPr lang="cs-CZ" sz="2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Tento materiál je určen žákům 3. a 4. ročníku. Seznamuje žáky s děním v přírodě v létě.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21429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accent4"/>
                </a:solidFill>
              </a:rPr>
              <a:t>Léto</a:t>
            </a:r>
            <a:endParaRPr lang="cs-CZ" sz="54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28736"/>
            <a:ext cx="7498080" cy="4819664"/>
          </a:xfrm>
        </p:spPr>
        <p:txBody>
          <a:bodyPr/>
          <a:lstStyle/>
          <a:p>
            <a:pPr algn="ctr"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Červen</a:t>
            </a:r>
          </a:p>
          <a:p>
            <a:pPr algn="ctr"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Červenec</a:t>
            </a:r>
          </a:p>
          <a:p>
            <a:pPr algn="ctr"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Srpen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dirty="0" smtClean="0"/>
              <a:t>Utvoř věty:</a:t>
            </a:r>
          </a:p>
          <a:p>
            <a:pPr>
              <a:buNone/>
            </a:pPr>
            <a:r>
              <a:rPr lang="cs-CZ" sz="2400" dirty="0" smtClean="0"/>
              <a:t>Dostáváme                                         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koupat. 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Svítí                                                    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prázdniny.</a:t>
            </a:r>
          </a:p>
          <a:p>
            <a:pPr>
              <a:buNone/>
            </a:pPr>
            <a:r>
              <a:rPr lang="cs-CZ" sz="2400" dirty="0" smtClean="0"/>
              <a:t>Venku je                                             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vysvědčení.</a:t>
            </a:r>
          </a:p>
          <a:p>
            <a:pPr>
              <a:buNone/>
            </a:pPr>
            <a:r>
              <a:rPr lang="cs-CZ" sz="2400" dirty="0" smtClean="0"/>
              <a:t>Máme letní                                         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slunce. </a:t>
            </a:r>
          </a:p>
          <a:p>
            <a:pPr>
              <a:buNone/>
            </a:pPr>
            <a:r>
              <a:rPr lang="cs-CZ" sz="2400" dirty="0" smtClean="0"/>
              <a:t>Chodíme se                                         </a:t>
            </a:r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teplo.</a:t>
            </a: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Léto - Zelenina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4"/>
              </a:buClr>
            </a:pPr>
            <a:r>
              <a:rPr lang="cs-CZ" dirty="0" smtClean="0"/>
              <a:t>Rajčata</a:t>
            </a:r>
          </a:p>
          <a:p>
            <a:pPr>
              <a:buClr>
                <a:schemeClr val="accent4"/>
              </a:buClr>
            </a:pPr>
            <a:r>
              <a:rPr lang="cs-CZ" dirty="0" smtClean="0"/>
              <a:t>Papriky</a:t>
            </a:r>
          </a:p>
          <a:p>
            <a:pPr>
              <a:buClr>
                <a:schemeClr val="accent4"/>
              </a:buClr>
            </a:pPr>
            <a:r>
              <a:rPr lang="cs-CZ" dirty="0" smtClean="0"/>
              <a:t>Mrkve</a:t>
            </a:r>
          </a:p>
          <a:p>
            <a:pPr>
              <a:buClr>
                <a:schemeClr val="accent4"/>
              </a:buClr>
            </a:pPr>
            <a:r>
              <a:rPr lang="cs-CZ" dirty="0" smtClean="0"/>
              <a:t>Cukety</a:t>
            </a:r>
          </a:p>
          <a:p>
            <a:pPr>
              <a:buClr>
                <a:schemeClr val="accent4"/>
              </a:buClr>
            </a:pPr>
            <a:r>
              <a:rPr lang="cs-CZ" dirty="0" smtClean="0"/>
              <a:t>Okurky</a:t>
            </a:r>
          </a:p>
          <a:p>
            <a:pPr>
              <a:buClr>
                <a:schemeClr val="accent4"/>
              </a:buClr>
            </a:pPr>
            <a:r>
              <a:rPr lang="cs-CZ" dirty="0" smtClean="0"/>
              <a:t>Bylinky</a:t>
            </a:r>
          </a:p>
          <a:p>
            <a:pPr>
              <a:buClr>
                <a:schemeClr val="accent4"/>
              </a:buClr>
            </a:pPr>
            <a:endParaRPr lang="cs-CZ" dirty="0" smtClean="0"/>
          </a:p>
          <a:p>
            <a:pPr>
              <a:buClr>
                <a:schemeClr val="accent4"/>
              </a:buClr>
              <a:buNone/>
            </a:pPr>
            <a:r>
              <a:rPr lang="cs-CZ" dirty="0" smtClean="0"/>
              <a:t> </a:t>
            </a:r>
          </a:p>
          <a:p>
            <a:pPr>
              <a:buClr>
                <a:schemeClr val="accent4"/>
              </a:buClr>
            </a:pPr>
            <a:endParaRPr lang="cs-CZ" dirty="0" smtClean="0"/>
          </a:p>
        </p:txBody>
      </p:sp>
      <p:pic>
        <p:nvPicPr>
          <p:cNvPr id="4" name="Obrázek 3" descr="zeleni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868" y="1285860"/>
            <a:ext cx="5132841" cy="38576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Léto - Ovoce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4"/>
              </a:buClr>
            </a:pPr>
            <a:r>
              <a:rPr lang="cs-CZ" sz="2800" dirty="0" smtClean="0">
                <a:solidFill>
                  <a:schemeClr val="accent4"/>
                </a:solidFill>
              </a:rPr>
              <a:t>Na zahradě:</a:t>
            </a:r>
          </a:p>
          <a:p>
            <a:pPr>
              <a:buClr>
                <a:schemeClr val="accent4"/>
              </a:buClr>
            </a:pPr>
            <a:r>
              <a:rPr lang="cs-CZ" sz="2800" dirty="0" smtClean="0"/>
              <a:t>Jablka, třešně, višně, jahody, rybíz, angrešt</a:t>
            </a:r>
          </a:p>
          <a:p>
            <a:pPr>
              <a:buClr>
                <a:schemeClr val="accent4"/>
              </a:buClr>
            </a:pPr>
            <a:r>
              <a:rPr lang="cs-CZ" sz="2800" dirty="0" smtClean="0">
                <a:solidFill>
                  <a:schemeClr val="accent4"/>
                </a:solidFill>
              </a:rPr>
              <a:t>V lese:</a:t>
            </a:r>
          </a:p>
          <a:p>
            <a:pPr>
              <a:buClr>
                <a:schemeClr val="accent4"/>
              </a:buClr>
            </a:pPr>
            <a:r>
              <a:rPr lang="cs-CZ" sz="2800" dirty="0" smtClean="0"/>
              <a:t>Borůvky, maliny, ostružiny, lesní jahody</a:t>
            </a:r>
          </a:p>
        </p:txBody>
      </p:sp>
      <p:pic>
        <p:nvPicPr>
          <p:cNvPr id="4" name="Obrázek 3" descr="maliny-svg009[1]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80" y="4643446"/>
            <a:ext cx="1905013" cy="1428760"/>
          </a:xfrm>
          <a:prstGeom prst="rect">
            <a:avLst/>
          </a:prstGeom>
        </p:spPr>
      </p:pic>
      <p:pic>
        <p:nvPicPr>
          <p:cNvPr id="5" name="Obrázek 4" descr="Ostruzin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702" y="4643446"/>
            <a:ext cx="1524000" cy="1428750"/>
          </a:xfrm>
          <a:prstGeom prst="rect">
            <a:avLst/>
          </a:prstGeom>
        </p:spPr>
      </p:pic>
      <p:pic>
        <p:nvPicPr>
          <p:cNvPr id="6" name="Obrázek 5" descr="ovoce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3372" y="4643446"/>
            <a:ext cx="1905000" cy="1428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Léto - Zvířata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4"/>
              </a:buClr>
            </a:pPr>
            <a:r>
              <a:rPr lang="cs-CZ" sz="2800" dirty="0" smtClean="0">
                <a:solidFill>
                  <a:schemeClr val="accent4"/>
                </a:solidFill>
              </a:rPr>
              <a:t>V lese:</a:t>
            </a:r>
          </a:p>
          <a:p>
            <a:pPr>
              <a:buClr>
                <a:schemeClr val="accent4"/>
              </a:buClr>
            </a:pPr>
            <a:r>
              <a:rPr lang="cs-CZ" sz="2800" dirty="0" smtClean="0"/>
              <a:t>Srny, divoká prasata, veverky, ptáci, lišky </a:t>
            </a:r>
          </a:p>
          <a:p>
            <a:pPr>
              <a:buClr>
                <a:schemeClr val="accent4"/>
              </a:buClr>
            </a:pPr>
            <a:r>
              <a:rPr lang="cs-CZ" sz="2800" dirty="0" smtClean="0">
                <a:solidFill>
                  <a:schemeClr val="accent4"/>
                </a:solidFill>
              </a:rPr>
              <a:t>Na poli:</a:t>
            </a:r>
          </a:p>
          <a:p>
            <a:pPr>
              <a:buClr>
                <a:schemeClr val="accent4"/>
              </a:buClr>
            </a:pPr>
            <a:r>
              <a:rPr lang="cs-CZ" sz="2800" dirty="0" smtClean="0"/>
              <a:t>Zajíci, myši, srny</a:t>
            </a:r>
          </a:p>
          <a:p>
            <a:pPr>
              <a:buClr>
                <a:schemeClr val="accent4"/>
              </a:buClr>
            </a:pPr>
            <a:r>
              <a:rPr lang="cs-CZ" sz="2800" dirty="0" smtClean="0">
                <a:solidFill>
                  <a:schemeClr val="accent4"/>
                </a:solidFill>
              </a:rPr>
              <a:t>U rybníka:</a:t>
            </a:r>
          </a:p>
          <a:p>
            <a:pPr>
              <a:buClr>
                <a:schemeClr val="accent4"/>
              </a:buClr>
            </a:pPr>
            <a:r>
              <a:rPr lang="cs-CZ" sz="2800" dirty="0" smtClean="0"/>
              <a:t>Kachny, husy, ryby</a:t>
            </a:r>
          </a:p>
          <a:p>
            <a:pPr>
              <a:buClr>
                <a:schemeClr val="accent4"/>
              </a:buClr>
            </a:pPr>
            <a:endParaRPr lang="cs-CZ" dirty="0" smtClean="0"/>
          </a:p>
          <a:p>
            <a:pPr>
              <a:buClr>
                <a:schemeClr val="accent4"/>
              </a:buClr>
            </a:pPr>
            <a:endParaRPr lang="cs-CZ" dirty="0" smtClean="0"/>
          </a:p>
        </p:txBody>
      </p:sp>
      <p:pic>
        <p:nvPicPr>
          <p:cNvPr id="4" name="Obrázek 3" descr="zver_v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066" y="2510980"/>
            <a:ext cx="3726018" cy="4347020"/>
          </a:xfrm>
          <a:prstGeom prst="rect">
            <a:avLst/>
          </a:prstGeom>
        </p:spPr>
      </p:pic>
      <p:pic>
        <p:nvPicPr>
          <p:cNvPr id="5" name="Obrázek 4" descr="ryby a kachn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546" y="4786322"/>
            <a:ext cx="2214578" cy="14837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Léto - Shrnutí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Jaké znáš další ovoce a zeleninu?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>
                <a:solidFill>
                  <a:schemeClr val="accent4"/>
                </a:solidFill>
              </a:rPr>
              <a:t>………………………………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Znáš nějaké houby?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>
                <a:solidFill>
                  <a:schemeClr val="accent4"/>
                </a:solidFill>
              </a:rPr>
              <a:t>……………………………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Jaká zvířata můžeme vidět u rybníka?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>
                <a:solidFill>
                  <a:schemeClr val="accent4"/>
                </a:solidFill>
              </a:rPr>
              <a:t>………………………………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Jak se chráníme proti slunci?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>
                <a:solidFill>
                  <a:schemeClr val="accent4"/>
                </a:solidFill>
              </a:rPr>
              <a:t>………………………………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/>
              <a:t>Pijeme více tekutin než např. v zimě?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</a:pPr>
            <a:r>
              <a:rPr lang="cs-CZ" sz="2400" dirty="0" smtClean="0">
                <a:solidFill>
                  <a:schemeClr val="accent4"/>
                </a:solidFill>
              </a:rPr>
              <a:t>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hou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4929198"/>
            <a:ext cx="1682744" cy="1714512"/>
          </a:xfrm>
          <a:prstGeom prst="rect">
            <a:avLst/>
          </a:prstGeom>
        </p:spPr>
      </p:pic>
      <p:pic>
        <p:nvPicPr>
          <p:cNvPr id="5" name="Obrázek 4" descr="ovo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3524" y="4929198"/>
            <a:ext cx="2186211" cy="1714511"/>
          </a:xfrm>
          <a:prstGeom prst="rect">
            <a:avLst/>
          </a:prstGeom>
        </p:spPr>
      </p:pic>
      <p:pic>
        <p:nvPicPr>
          <p:cNvPr id="6" name="Obrázek 5" descr="rybni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8" y="4929198"/>
            <a:ext cx="2254238" cy="1714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onlinezena.cz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content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/2010/07/ovoce.</a:t>
            </a:r>
            <a:r>
              <a:rPr lang="cs-CZ" sz="1200" dirty="0" err="1" smtClean="0">
                <a:hlinkClick r:id="rId2"/>
              </a:rPr>
              <a:t>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oou.cz</a:t>
            </a:r>
            <a:r>
              <a:rPr lang="cs-CZ" sz="1200" dirty="0" smtClean="0">
                <a:hlinkClick r:id="rId3"/>
              </a:rPr>
              <a:t>/houby/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Boletinus</a:t>
            </a:r>
            <a:r>
              <a:rPr lang="cs-CZ" sz="1200" dirty="0" smtClean="0">
                <a:hlinkClick r:id="rId3"/>
              </a:rPr>
              <a:t>_badius2.jpg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priroda.cz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clanky</a:t>
            </a:r>
            <a:r>
              <a:rPr lang="cs-CZ" sz="1200" dirty="0" smtClean="0">
                <a:hlinkClick r:id="rId4"/>
              </a:rPr>
              <a:t>/foto/kanada-</a:t>
            </a:r>
            <a:r>
              <a:rPr lang="cs-CZ" sz="1200" dirty="0" err="1" smtClean="0">
                <a:hlinkClick r:id="rId4"/>
              </a:rPr>
              <a:t>pstruhovec.jpg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http://af.2i.cz/fotky/a/4767/zelenina-1159984573.jpg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http://nd01.jxs.cz/699/487/e51685e25f_30492963_o2.jpg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weranova.cz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</a:t>
            </a:r>
            <a:r>
              <a:rPr lang="cs-CZ" sz="1200" dirty="0" smtClean="0">
                <a:hlinkClick r:id="rId7"/>
              </a:rPr>
              <a:t>/sortiment/</a:t>
            </a:r>
            <a:r>
              <a:rPr lang="cs-CZ" sz="1200" dirty="0" err="1" smtClean="0">
                <a:hlinkClick r:id="rId7"/>
              </a:rPr>
              <a:t>Ostruziny.jpg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http://gfx.volny.cz/up/fotky/maliny-svg009[1].jpg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prazskestezky.cz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kelt</a:t>
            </a:r>
            <a:r>
              <a:rPr lang="cs-CZ" sz="1200" dirty="0" smtClean="0">
                <a:hlinkClick r:id="rId9"/>
              </a:rPr>
              <a:t>/obr/</a:t>
            </a:r>
            <a:r>
              <a:rPr lang="cs-CZ" sz="1200" dirty="0" err="1" smtClean="0">
                <a:hlinkClick r:id="rId9"/>
              </a:rPr>
              <a:t>zver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vse.jpg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http://thumbs.dreamstime.com/thumb_301/1219258088c696uH.jpg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102</TotalTime>
  <Words>223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Léto</vt:lpstr>
      <vt:lpstr>Anotace</vt:lpstr>
      <vt:lpstr>Léto</vt:lpstr>
      <vt:lpstr>Léto - Zelenina</vt:lpstr>
      <vt:lpstr>Léto - Ovoce</vt:lpstr>
      <vt:lpstr>Léto - Zvířata</vt:lpstr>
      <vt:lpstr>Léto - Shrnutí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18</cp:revision>
  <dcterms:created xsi:type="dcterms:W3CDTF">2011-10-04T10:11:10Z</dcterms:created>
  <dcterms:modified xsi:type="dcterms:W3CDTF">2012-01-09T16:43:45Z</dcterms:modified>
</cp:coreProperties>
</file>