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64" r:id="rId4"/>
    <p:sldId id="257" r:id="rId5"/>
    <p:sldId id="261" r:id="rId6"/>
    <p:sldId id="262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F6A16-0EE3-436F-A375-A41262A236E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CB175F3-A491-45A4-B2D5-2170FA3901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F6A16-0EE3-436F-A375-A41262A236E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CB175F3-A491-45A4-B2D5-2170FA3901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F6A16-0EE3-436F-A375-A41262A236E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75F3-A491-45A4-B2D5-2170FA3901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F6A16-0EE3-436F-A375-A41262A236E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75F3-A491-45A4-B2D5-2170FA3901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F6A16-0EE3-436F-A375-A41262A236E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CB175F3-A491-45A4-B2D5-2170FA3901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F6A16-0EE3-436F-A375-A41262A236E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75F3-A491-45A4-B2D5-2170FA3901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F6A16-0EE3-436F-A375-A41262A236E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75F3-A491-45A4-B2D5-2170FA3901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F6A16-0EE3-436F-A375-A41262A236E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75F3-A491-45A4-B2D5-2170FA3901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F6A16-0EE3-436F-A375-A41262A236E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75F3-A491-45A4-B2D5-2170FA3901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F6A16-0EE3-436F-A375-A41262A236E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75F3-A491-45A4-B2D5-2170FA3901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F6A16-0EE3-436F-A375-A41262A236E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75F3-A491-45A4-B2D5-2170FA3901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40F6A16-0EE3-436F-A375-A41262A236E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CB175F3-A491-45A4-B2D5-2170FA3901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98488" y="2924175"/>
          <a:ext cx="7993062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 Speciální základní škola, Chlumec nad Cidlinou,</a:t>
                      </a:r>
                    </a:p>
                    <a:p>
                      <a:r>
                        <a:rPr lang="cs-CZ" dirty="0" smtClean="0"/>
                        <a:t>Smetanova</a:t>
                      </a:r>
                      <a:r>
                        <a:rPr lang="cs-CZ" baseline="0" dirty="0" smtClean="0"/>
                        <a:t> 123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 225_ROK – MĚSÍC – TÝDEN 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TEMA: Člověk a </a:t>
                      </a:r>
                      <a:r>
                        <a:rPr lang="cs-CZ" smtClean="0"/>
                        <a:t>jeho svět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</a:t>
                      </a:r>
                      <a:r>
                        <a:rPr lang="cs-CZ" smtClean="0"/>
                        <a:t>PROJEKTU</a:t>
                      </a:r>
                      <a:r>
                        <a:rPr lang="cs-CZ" smtClean="0"/>
                        <a:t>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  <p:pic>
        <p:nvPicPr>
          <p:cNvPr id="1025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714356"/>
            <a:ext cx="6096000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714356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a jeho svět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Rok – Měsíc - Týden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je určen žákům 3. ročníku. Jednoduchou formou seznamuje žáky s dělením roku, měsíce a dní v týdnu.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12 měsíců</a:t>
            </a:r>
          </a:p>
          <a:p>
            <a:r>
              <a:rPr lang="cs-CZ" dirty="0" smtClean="0"/>
              <a:t>4 roční období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Jaro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Léto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Podzim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Zima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6" name="Obrázek 5" descr="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9058" y="2214554"/>
            <a:ext cx="4318732" cy="3167070"/>
          </a:xfrm>
          <a:prstGeom prst="rect">
            <a:avLst/>
          </a:prstGeom>
        </p:spPr>
      </p:pic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Měsíc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Jaro</a:t>
            </a:r>
          </a:p>
          <a:p>
            <a:r>
              <a:rPr lang="cs-CZ" dirty="0" smtClean="0"/>
              <a:t>Březen</a:t>
            </a:r>
          </a:p>
          <a:p>
            <a:r>
              <a:rPr lang="cs-CZ" dirty="0" smtClean="0"/>
              <a:t>Duben</a:t>
            </a:r>
          </a:p>
          <a:p>
            <a:r>
              <a:rPr lang="cs-CZ" dirty="0" smtClean="0"/>
              <a:t>Květen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Léto</a:t>
            </a:r>
          </a:p>
          <a:p>
            <a:r>
              <a:rPr lang="cs-CZ" dirty="0" smtClean="0"/>
              <a:t>Červen</a:t>
            </a:r>
          </a:p>
          <a:p>
            <a:r>
              <a:rPr lang="cs-CZ" dirty="0" smtClean="0"/>
              <a:t>Červenec</a:t>
            </a:r>
          </a:p>
          <a:p>
            <a:r>
              <a:rPr lang="cs-CZ" dirty="0" smtClean="0"/>
              <a:t>Srpen</a:t>
            </a:r>
            <a:endParaRPr lang="cs-CZ" dirty="0"/>
          </a:p>
        </p:txBody>
      </p:sp>
      <p:pic>
        <p:nvPicPr>
          <p:cNvPr id="8" name="Obrázek 7" descr="kreativ-set-ostern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34" y="3992218"/>
            <a:ext cx="2428892" cy="2418097"/>
          </a:xfrm>
          <a:prstGeom prst="rect">
            <a:avLst/>
          </a:prstGeom>
        </p:spPr>
      </p:pic>
      <p:pic>
        <p:nvPicPr>
          <p:cNvPr id="9" name="Obrázek 8" descr="dsc01937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7818" y="4143380"/>
            <a:ext cx="2995399" cy="2244028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Měsíc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Podzim</a:t>
            </a:r>
          </a:p>
          <a:p>
            <a:r>
              <a:rPr lang="cs-CZ" dirty="0" smtClean="0"/>
              <a:t>Září</a:t>
            </a:r>
          </a:p>
          <a:p>
            <a:r>
              <a:rPr lang="cs-CZ" dirty="0" smtClean="0"/>
              <a:t>Říjen</a:t>
            </a:r>
          </a:p>
          <a:p>
            <a:r>
              <a:rPr lang="cs-CZ" dirty="0" smtClean="0"/>
              <a:t>Listopad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Zima</a:t>
            </a:r>
          </a:p>
          <a:p>
            <a:r>
              <a:rPr lang="cs-CZ" dirty="0" smtClean="0"/>
              <a:t>Prosinec</a:t>
            </a:r>
          </a:p>
          <a:p>
            <a:r>
              <a:rPr lang="cs-CZ" dirty="0" smtClean="0"/>
              <a:t>Leden</a:t>
            </a:r>
          </a:p>
          <a:p>
            <a:r>
              <a:rPr lang="cs-CZ" dirty="0" smtClean="0"/>
              <a:t>Únor</a:t>
            </a:r>
          </a:p>
          <a:p>
            <a:endParaRPr lang="cs-CZ" dirty="0"/>
          </a:p>
        </p:txBody>
      </p:sp>
      <p:pic>
        <p:nvPicPr>
          <p:cNvPr id="5" name="Obrázek 4" descr="4b70dbdee7_5117304_o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596" y="4071942"/>
            <a:ext cx="3143272" cy="2357454"/>
          </a:xfrm>
          <a:prstGeom prst="rect">
            <a:avLst/>
          </a:prstGeom>
        </p:spPr>
      </p:pic>
      <p:pic>
        <p:nvPicPr>
          <p:cNvPr id="6" name="Obrázek 5" descr="CA5LM1IYCAYUHGN7CAKC40CFCA5ZP5G8CAHTLQG8CAVS15F8CAFHZYW2CACYXKUFCAK5XNZPCAMW1DI4CAYRR7KJCA5WM8SOCAD2KHZ9CA0ZTPD6CA1EIB0JCA13WSF9CAUDI21SCAI7O5ODCA5MPI6KCAPSARN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0694" y="4000504"/>
            <a:ext cx="3242696" cy="24288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41375"/>
          </a:xfrm>
        </p:spPr>
        <p:txBody>
          <a:bodyPr/>
          <a:lstStyle/>
          <a:p>
            <a:r>
              <a:rPr lang="cs-CZ" dirty="0" smtClean="0"/>
              <a:t>Týden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4191000" cy="4724400"/>
          </a:xfrm>
        </p:spPr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7 dnů</a:t>
            </a:r>
          </a:p>
          <a:p>
            <a:r>
              <a:rPr lang="cs-CZ" dirty="0" smtClean="0"/>
              <a:t>Pondělí</a:t>
            </a:r>
          </a:p>
          <a:p>
            <a:r>
              <a:rPr lang="cs-CZ" dirty="0" smtClean="0"/>
              <a:t>Úterý</a:t>
            </a:r>
          </a:p>
          <a:p>
            <a:r>
              <a:rPr lang="cs-CZ" dirty="0" smtClean="0"/>
              <a:t>Středa</a:t>
            </a:r>
          </a:p>
          <a:p>
            <a:r>
              <a:rPr lang="cs-CZ" dirty="0" smtClean="0"/>
              <a:t>Čtvrtek</a:t>
            </a:r>
          </a:p>
          <a:p>
            <a:r>
              <a:rPr lang="cs-CZ" dirty="0" smtClean="0"/>
              <a:t>Pátek</a:t>
            </a:r>
          </a:p>
          <a:p>
            <a:r>
              <a:rPr lang="cs-CZ" dirty="0" smtClean="0"/>
              <a:t>Sobota</a:t>
            </a:r>
          </a:p>
          <a:p>
            <a:r>
              <a:rPr lang="cs-CZ" dirty="0" smtClean="0"/>
              <a:t>Neděle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4800600" y="1600200"/>
            <a:ext cx="4343400" cy="4724400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Kdy chodíme do školy?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pracovní dny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Kdy jsme doma?</a:t>
            </a:r>
          </a:p>
          <a:p>
            <a:pPr>
              <a:buNone/>
            </a:pPr>
            <a:r>
              <a:rPr lang="cs-CZ" dirty="0" smtClean="0"/>
              <a:t>       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volné dny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000" dirty="0" smtClean="0"/>
          </a:p>
          <a:p>
            <a:r>
              <a:rPr lang="cs-CZ" sz="1000" dirty="0" smtClean="0"/>
              <a:t>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</a:t>
            </a:r>
            <a:r>
              <a:rPr lang="cs-CZ" sz="1000" dirty="0" err="1" smtClean="0"/>
              <a:t>ro</a:t>
            </a:r>
            <a:r>
              <a:rPr lang="cs-CZ" sz="1000" dirty="0" smtClean="0"/>
              <a:t>%C4%8Dn%C3%AD+obdob%C3%AD+obr%C3%A1zky&amp;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=yRb9-ytgJ1M53M:&amp;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=http://seasons.thesims2.cz/&amp;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=T0pha8qmun5f-M&amp;w=800&amp;h=568&amp;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=wzxyTvnGDIvwsgbto9yhBw&amp;zoom=1&amp;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=1280&amp;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=827&amp;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rc</a:t>
            </a:r>
            <a:r>
              <a:rPr lang="cs-CZ" sz="1000" dirty="0" smtClean="0"/>
              <a:t>&amp;dur=328&amp;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=1&amp;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=153&amp;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=204&amp;start=0&amp;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=23&amp;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=1t:429,r:18,s:0&amp;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=150&amp;ty=54</a:t>
            </a:r>
          </a:p>
          <a:p>
            <a:endParaRPr lang="cs-CZ" sz="1000" dirty="0" smtClean="0"/>
          </a:p>
          <a:p>
            <a:r>
              <a:rPr lang="cs-CZ" sz="1000" dirty="0" smtClean="0"/>
              <a:t>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</a:t>
            </a:r>
            <a:r>
              <a:rPr lang="cs-CZ" sz="1000" dirty="0" err="1" smtClean="0"/>
              <a:t>ro</a:t>
            </a:r>
            <a:r>
              <a:rPr lang="cs-CZ" sz="1000" dirty="0" smtClean="0"/>
              <a:t>%C4%8Dn%C3%AD+obdob%C3%AD+obr%C3%A1zky&amp;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=ux1WNWPWe4_0cM:&amp;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australia.bloguje.cz/0906archiv.php&amp;docid=0hbuAVo5_xKYPM&amp;w=594&amp;h=445&amp;ei=wzxyTvnGDIvwsgbto9yhBw&amp;zoom=1&amp;biw=1280&amp;bih=827&amp;iact=rc&amp;dur=578&amp;page=5&amp;tbnh=139&amp;tbnw=185&amp;start=96&amp;ndsp=23&amp;ved=1t:429,r:21,s:96&amp;tx=103&amp;ty=88</a:t>
            </a:r>
          </a:p>
          <a:p>
            <a:endParaRPr lang="cs-CZ" sz="1000" dirty="0" smtClean="0"/>
          </a:p>
          <a:p>
            <a:r>
              <a:rPr lang="cs-CZ" sz="1000" dirty="0" smtClean="0"/>
              <a:t>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</a:t>
            </a:r>
            <a:r>
              <a:rPr lang="cs-CZ" sz="1000" dirty="0" err="1" smtClean="0"/>
              <a:t>ro</a:t>
            </a:r>
            <a:r>
              <a:rPr lang="cs-CZ" sz="1000" dirty="0" smtClean="0"/>
              <a:t>%C4%8Dn%C3%AD+obdob%C3%AD+obr%C3%A1zky&amp;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</a:t>
            </a:r>
            <a:r>
              <a:rPr lang="cs-CZ" sz="1000" dirty="0" err="1" smtClean="0"/>
              <a:t>oOo</a:t>
            </a:r>
            <a:r>
              <a:rPr lang="cs-CZ" sz="1000" dirty="0" smtClean="0"/>
              <a:t>-</a:t>
            </a:r>
            <a:r>
              <a:rPr lang="cs-CZ" sz="1000" dirty="0" err="1" smtClean="0"/>
              <a:t>ZYtCvpqqVM</a:t>
            </a:r>
            <a:r>
              <a:rPr lang="cs-CZ" sz="1000" dirty="0" smtClean="0"/>
              <a:t>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=http://www.vazy-dekorace.</a:t>
            </a:r>
            <a:r>
              <a:rPr lang="cs-CZ" sz="1000" dirty="0" err="1" smtClean="0"/>
              <a:t>cz</a:t>
            </a:r>
            <a:r>
              <a:rPr lang="cs-CZ" sz="1000" dirty="0" smtClean="0"/>
              <a:t>/vazy-dekorace-</a:t>
            </a:r>
            <a:r>
              <a:rPr lang="cs-CZ" sz="1000" dirty="0" err="1" smtClean="0"/>
              <a:t>svicny</a:t>
            </a:r>
            <a:r>
              <a:rPr lang="cs-CZ" sz="1000" dirty="0" smtClean="0"/>
              <a:t>/</a:t>
            </a:r>
            <a:r>
              <a:rPr lang="cs-CZ" sz="1000" dirty="0" err="1" smtClean="0"/>
              <a:t>eshop</a:t>
            </a:r>
            <a:r>
              <a:rPr lang="cs-CZ" sz="1000" dirty="0" smtClean="0"/>
              <a:t>/10-1-VAZY-CTYRI-ROCNI-OBDOBI&amp;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=V91JOUVMUHEK2M&amp;w=450&amp;h=448&amp;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=wzxyTvnGDIvwsgbto9yhBw&amp;zoom=1&amp;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=1280&amp;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=827&amp;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rc</a:t>
            </a:r>
            <a:r>
              <a:rPr lang="cs-CZ" sz="1000" dirty="0" smtClean="0"/>
              <a:t>&amp;dur=281&amp;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=5&amp;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=140&amp;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=138&amp;start=96&amp;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=23&amp;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=1t:429,r:14,s:96&amp;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=76&amp;ty=82</a:t>
            </a:r>
          </a:p>
          <a:p>
            <a:endParaRPr lang="cs-CZ" sz="1000" dirty="0" smtClean="0"/>
          </a:p>
          <a:p>
            <a:r>
              <a:rPr lang="cs-CZ" sz="1000" dirty="0" smtClean="0"/>
              <a:t>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</a:t>
            </a:r>
            <a:r>
              <a:rPr lang="cs-CZ" sz="1000" dirty="0" err="1" smtClean="0"/>
              <a:t>ro</a:t>
            </a:r>
            <a:r>
              <a:rPr lang="cs-CZ" sz="1000" dirty="0" smtClean="0"/>
              <a:t>%C4%8Dn%C3%AD+obdob%C3%AD+obr%C3%A1zky&amp;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=Aen9O_sHh0uBnM:&amp;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=http://jahoda2020.blog.cz/1104/</a:t>
            </a:r>
            <a:r>
              <a:rPr lang="cs-CZ" sz="1000" dirty="0" err="1" smtClean="0"/>
              <a:t>rocni</a:t>
            </a:r>
            <a:r>
              <a:rPr lang="cs-CZ" sz="1000" dirty="0" smtClean="0"/>
              <a:t>-</a:t>
            </a:r>
            <a:r>
              <a:rPr lang="cs-CZ" sz="1000" dirty="0" err="1" smtClean="0"/>
              <a:t>obdobi</a:t>
            </a:r>
            <a:r>
              <a:rPr lang="cs-CZ" sz="1000" dirty="0" smtClean="0"/>
              <a:t>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=nw5v3UB5knkj0M&amp;w=1024&amp;h=768&amp;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=wzxyTvnGDIvwsgbto9yhBw&amp;zoom=1&amp;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=1280&amp;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=827&amp;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rc</a:t>
            </a:r>
            <a:r>
              <a:rPr lang="cs-CZ" sz="1000" dirty="0" smtClean="0"/>
              <a:t>&amp;dur=281&amp;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=6&amp;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=132&amp;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=176&amp;start=119&amp;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=24&amp;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=1t:429,r:4,s:119&amp;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=51&amp;ty=79</a:t>
            </a:r>
          </a:p>
          <a:p>
            <a:endParaRPr lang="cs-CZ" sz="1000" dirty="0" smtClean="0"/>
          </a:p>
          <a:p>
            <a:r>
              <a:rPr lang="cs-CZ" sz="1000" dirty="0" smtClean="0"/>
              <a:t>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</a:t>
            </a:r>
            <a:r>
              <a:rPr lang="cs-CZ" sz="1000" dirty="0" err="1" smtClean="0"/>
              <a:t>ro</a:t>
            </a:r>
            <a:r>
              <a:rPr lang="cs-CZ" sz="1000" dirty="0" smtClean="0"/>
              <a:t>%C4%8Dn%C3%AD+obdob%C3%AD+obr%C3%A1zky&amp;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=hXZtpN3Yjca5zM:&amp;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=http://twilightsaga12.blog.cz/rubrika/ankety&amp;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=njE4Z_hSY1I8VM&amp;w=481&amp;h=361&amp;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=wzxyTvnGDIvwsgbto9yhBw&amp;zoom=1&amp;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rc</a:t>
            </a:r>
            <a:r>
              <a:rPr lang="cs-CZ" sz="1000" dirty="0" smtClean="0"/>
              <a:t>&amp;dur=0&amp;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=6&amp;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=139&amp;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=191&amp;start=119&amp;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=24&amp;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=1t:429,r:17,s:119&amp;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=166&amp;ty=98&amp;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=1280&amp;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=827</a:t>
            </a:r>
          </a:p>
          <a:p>
            <a:endParaRPr lang="cs-CZ" sz="1000" dirty="0" smtClean="0"/>
          </a:p>
          <a:p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180</TotalTime>
  <Words>161</Words>
  <Application>Microsoft Office PowerPoint</Application>
  <PresentationFormat>Předvádění na obrazovce (4:3)</PresentationFormat>
  <Paragraphs>63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Snímek 1</vt:lpstr>
      <vt:lpstr>Člověk a jeho svět</vt:lpstr>
      <vt:lpstr>Anotace</vt:lpstr>
      <vt:lpstr>Rok</vt:lpstr>
      <vt:lpstr>Měsíc</vt:lpstr>
      <vt:lpstr>Měsíc</vt:lpstr>
      <vt:lpstr>Týden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jeho svět</dc:title>
  <dc:creator>Luk</dc:creator>
  <cp:lastModifiedBy>Luk</cp:lastModifiedBy>
  <cp:revision>25</cp:revision>
  <dcterms:created xsi:type="dcterms:W3CDTF">2011-09-15T16:26:35Z</dcterms:created>
  <dcterms:modified xsi:type="dcterms:W3CDTF">2012-01-09T16:44:19Z</dcterms:modified>
</cp:coreProperties>
</file>