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311D960-7961-44A5-9194-8F9030E9839B}" type="datetimeFigureOut">
              <a:rPr lang="cs-CZ" smtClean="0"/>
              <a:pPr/>
              <a:t>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106006C-C45C-4CCB-BBFC-53C94B2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foto.cz/fotografie/dockal/chladne-rano-u-rybnicka-009.jpg" TargetMode="External"/><Relationship Id="rId2" Type="http://schemas.openxmlformats.org/officeDocument/2006/relationships/hyperlink" Target="http://img.signaly.cz/blogy/l/i/dak.signaly.cz/2008-4-20-vstavan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edia.novinky.cz/961/79613-top_foto2-cixcn.jpg" TargetMode="External"/><Relationship Id="rId4" Type="http://schemas.openxmlformats.org/officeDocument/2006/relationships/hyperlink" Target="http://us.123rf.com/400wm/400/400/leaf/leaf0803/leaf080300068/2756619-krajina-jezera-v-noci-m-s-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44" y="3500438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VY_32_INOVACE_226_ČÁSTI DNE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Části dne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3. a 4. ročníku. Jednoduchou formou seznamuje žáky s rozdělením dne.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Den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Má 24 hodin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Ráno</a:t>
            </a:r>
          </a:p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Dopoledne</a:t>
            </a:r>
          </a:p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Poledne</a:t>
            </a:r>
          </a:p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Odpoledne</a:t>
            </a:r>
          </a:p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Večer</a:t>
            </a:r>
          </a:p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Noc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Části dne - Rozdělení 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Den rozdělujeme na 3 části po osmi hodinách</a:t>
            </a:r>
          </a:p>
          <a:p>
            <a:r>
              <a:rPr lang="cs-CZ" dirty="0" smtClean="0"/>
              <a:t>V první části jsme ve škole nebo práci</a:t>
            </a:r>
          </a:p>
          <a:p>
            <a:r>
              <a:rPr lang="cs-CZ" dirty="0" smtClean="0"/>
              <a:t>V druhé části plníme úkoly, jsme s rodinou či kamarády</a:t>
            </a:r>
          </a:p>
          <a:p>
            <a:r>
              <a:rPr lang="cs-CZ" dirty="0" smtClean="0"/>
              <a:t>Třetí část zabírá osmihodinový spánek</a:t>
            </a:r>
            <a:endParaRPr lang="cs-CZ" dirty="0"/>
          </a:p>
        </p:txBody>
      </p:sp>
      <p:pic>
        <p:nvPicPr>
          <p:cNvPr id="4" name="Obrázek 3" descr="chladne-rano-u-rybnicka-00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72" y="4071942"/>
            <a:ext cx="3143252" cy="2357439"/>
          </a:xfrm>
          <a:prstGeom prst="rect">
            <a:avLst/>
          </a:prstGeom>
        </p:spPr>
      </p:pic>
      <p:pic>
        <p:nvPicPr>
          <p:cNvPr id="5" name="Obrázek 4" descr="noc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058" y="4071942"/>
            <a:ext cx="3571900" cy="23574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Ráno:</a:t>
            </a:r>
            <a:r>
              <a:rPr lang="cs-CZ" sz="2000" dirty="0" smtClean="0"/>
              <a:t> vstaneme, umyjeme se, oblečeme se, nasnídám se a jdeme do školy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Dopoledne:</a:t>
            </a:r>
            <a:r>
              <a:rPr lang="cs-CZ" sz="2000" dirty="0" smtClean="0"/>
              <a:t> jsme ve škole nebo v práci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Poledne:</a:t>
            </a:r>
            <a:r>
              <a:rPr lang="cs-CZ" sz="2000" dirty="0" smtClean="0"/>
              <a:t> obědváme, po obědě odpočíváme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Odpoledne:</a:t>
            </a:r>
            <a:r>
              <a:rPr lang="cs-CZ" sz="2000" dirty="0" smtClean="0"/>
              <a:t> jsme ještě ve škole či práci, zbytek odpoledne trávíme </a:t>
            </a:r>
            <a:r>
              <a:rPr lang="cs-CZ" sz="2000" smtClean="0"/>
              <a:t>plněním </a:t>
            </a:r>
            <a:r>
              <a:rPr lang="cs-CZ" sz="2000" smtClean="0"/>
              <a:t>úkolů </a:t>
            </a:r>
            <a:r>
              <a:rPr lang="cs-CZ" sz="2000" dirty="0" smtClean="0"/>
              <a:t>a se svou rodinou a kamarády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Večer:</a:t>
            </a:r>
            <a:r>
              <a:rPr lang="cs-CZ" sz="2000" dirty="0" smtClean="0"/>
              <a:t> připravíme večeři, najíme se, koukáme na TV nebo si hrajeme, vykoupeme se a jdeme spát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Noc:</a:t>
            </a:r>
            <a:r>
              <a:rPr lang="cs-CZ" sz="2000" dirty="0" smtClean="0"/>
              <a:t> spíme minimálně 8 hodin</a:t>
            </a:r>
          </a:p>
          <a:p>
            <a:endParaRPr lang="cs-CZ" dirty="0"/>
          </a:p>
        </p:txBody>
      </p:sp>
      <p:pic>
        <p:nvPicPr>
          <p:cNvPr id="4" name="Obrázek 3" descr="2008-4-20-vstavan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4857760"/>
            <a:ext cx="2857520" cy="1671649"/>
          </a:xfrm>
          <a:prstGeom prst="rect">
            <a:avLst/>
          </a:prstGeom>
        </p:spPr>
      </p:pic>
      <p:pic>
        <p:nvPicPr>
          <p:cNvPr id="5" name="Obrázek 4" descr="deti ve sko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4929198"/>
            <a:ext cx="2643206" cy="1486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dne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Co děláš, když přijdeš ze školy domů?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………………………………………</a:t>
            </a:r>
          </a:p>
          <a:p>
            <a:r>
              <a:rPr lang="cs-CZ" dirty="0" smtClean="0"/>
              <a:t>Co většinou snídáš, obědváš a večeříš?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……………………………………..</a:t>
            </a:r>
          </a:p>
          <a:p>
            <a:r>
              <a:rPr lang="cs-CZ" dirty="0" smtClean="0"/>
              <a:t>V kolik hodin vstáváš?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……………………………………..</a:t>
            </a:r>
          </a:p>
          <a:p>
            <a:r>
              <a:rPr lang="cs-CZ" dirty="0" smtClean="0"/>
              <a:t>V kolik hodin chodíš spát?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……………………………………..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Utvoř věty:</a:t>
            </a:r>
          </a:p>
          <a:p>
            <a:pPr>
              <a:buNone/>
            </a:pPr>
            <a:r>
              <a:rPr lang="cs-CZ" sz="2000" dirty="0" smtClean="0"/>
              <a:t>V 8 hodin začíná                                              kamarády.</a:t>
            </a:r>
          </a:p>
          <a:p>
            <a:pPr>
              <a:buNone/>
            </a:pPr>
            <a:r>
              <a:rPr lang="cs-CZ" sz="2000" dirty="0" smtClean="0"/>
              <a:t>Na oběd chodím do                                          maminka.</a:t>
            </a:r>
          </a:p>
          <a:p>
            <a:pPr>
              <a:buNone/>
            </a:pPr>
            <a:r>
              <a:rPr lang="cs-CZ" sz="2000" dirty="0" smtClean="0"/>
              <a:t>Večeři vaří                                                       jídelny.</a:t>
            </a:r>
          </a:p>
          <a:p>
            <a:pPr>
              <a:buNone/>
            </a:pPr>
            <a:r>
              <a:rPr lang="cs-CZ" sz="2000" dirty="0" smtClean="0"/>
              <a:t>Odpoledne jsem s                                            škola.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naturfoto.cz</a:t>
            </a:r>
            <a:r>
              <a:rPr lang="cs-CZ" sz="1600" dirty="0" smtClean="0">
                <a:hlinkClick r:id="rId3"/>
              </a:rPr>
              <a:t>/fotografie/</a:t>
            </a:r>
            <a:r>
              <a:rPr lang="cs-CZ" sz="1600" dirty="0" err="1" smtClean="0">
                <a:hlinkClick r:id="rId3"/>
              </a:rPr>
              <a:t>dockal</a:t>
            </a:r>
            <a:r>
              <a:rPr lang="cs-CZ" sz="1600" dirty="0" smtClean="0">
                <a:hlinkClick r:id="rId3"/>
              </a:rPr>
              <a:t>/chladne-</a:t>
            </a:r>
            <a:r>
              <a:rPr lang="cs-CZ" sz="1600" dirty="0" err="1" smtClean="0">
                <a:hlinkClick r:id="rId3"/>
              </a:rPr>
              <a:t>rano</a:t>
            </a:r>
            <a:r>
              <a:rPr lang="cs-CZ" sz="1600" dirty="0" smtClean="0">
                <a:hlinkClick r:id="rId3"/>
              </a:rPr>
              <a:t>-u-</a:t>
            </a:r>
            <a:r>
              <a:rPr lang="cs-CZ" sz="1600" dirty="0" err="1" smtClean="0">
                <a:hlinkClick r:id="rId3"/>
              </a:rPr>
              <a:t>rybnicka</a:t>
            </a:r>
            <a:r>
              <a:rPr lang="cs-CZ" sz="1600" dirty="0" smtClean="0">
                <a:hlinkClick r:id="rId3"/>
              </a:rPr>
              <a:t>-009.jpg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http://us.123rf.com/400wm/400/400/</a:t>
            </a:r>
            <a:r>
              <a:rPr lang="cs-CZ" sz="1600" dirty="0" err="1" smtClean="0">
                <a:hlinkClick r:id="rId4"/>
              </a:rPr>
              <a:t>leaf</a:t>
            </a:r>
            <a:r>
              <a:rPr lang="cs-CZ" sz="1600" dirty="0" smtClean="0">
                <a:hlinkClick r:id="rId4"/>
              </a:rPr>
              <a:t>/leaf0803/leaf080300068/2756619-krajina-jezera-v-noci-m-s-</a:t>
            </a:r>
            <a:r>
              <a:rPr lang="cs-CZ" sz="1600" dirty="0" err="1" smtClean="0">
                <a:hlinkClick r:id="rId4"/>
              </a:rPr>
              <a:t>c.jpg</a:t>
            </a:r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http://img.signaly.cz/blogy/l/i/dak.signaly.cz/2008-4-20-vstavani.jpg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http://media.novinky.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/961/79613-top_foto2-</a:t>
            </a:r>
            <a:r>
              <a:rPr lang="cs-CZ" sz="1600" dirty="0" err="1" smtClean="0">
                <a:hlinkClick r:id="rId5"/>
              </a:rPr>
              <a:t>cixcn.jpg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53</TotalTime>
  <Words>257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Části dne</vt:lpstr>
      <vt:lpstr>Anotace</vt:lpstr>
      <vt:lpstr>Den</vt:lpstr>
      <vt:lpstr>Části dne - Rozdělení dne</vt:lpstr>
      <vt:lpstr>Části dne</vt:lpstr>
      <vt:lpstr>Části dne - shrnutí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dne</dc:title>
  <dc:creator>Luk</dc:creator>
  <cp:lastModifiedBy>stanice</cp:lastModifiedBy>
  <cp:revision>12</cp:revision>
  <dcterms:created xsi:type="dcterms:W3CDTF">2011-10-05T09:47:26Z</dcterms:created>
  <dcterms:modified xsi:type="dcterms:W3CDTF">2012-02-02T07:16:32Z</dcterms:modified>
</cp:coreProperties>
</file>