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2" r:id="rId4"/>
    <p:sldId id="258" r:id="rId5"/>
    <p:sldId id="260" r:id="rId6"/>
    <p:sldId id="261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AD470-BD7F-4803-B9E1-AAEAC8BD66A0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49B77AE0-0B78-426E-B2FD-109C7AB8B7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AD470-BD7F-4803-B9E1-AAEAC8BD66A0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77AE0-0B78-426E-B2FD-109C7AB8B7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AD470-BD7F-4803-B9E1-AAEAC8BD66A0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9B77AE0-0B78-426E-B2FD-109C7AB8B7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AD470-BD7F-4803-B9E1-AAEAC8BD66A0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77AE0-0B78-426E-B2FD-109C7AB8B7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AD470-BD7F-4803-B9E1-AAEAC8BD66A0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77AE0-0B78-426E-B2FD-109C7AB8B7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AD470-BD7F-4803-B9E1-AAEAC8BD66A0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77AE0-0B78-426E-B2FD-109C7AB8B7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AD470-BD7F-4803-B9E1-AAEAC8BD66A0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77AE0-0B78-426E-B2FD-109C7AB8B7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AD470-BD7F-4803-B9E1-AAEAC8BD66A0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77AE0-0B78-426E-B2FD-109C7AB8B7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AD470-BD7F-4803-B9E1-AAEAC8BD66A0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9B77AE0-0B78-426E-B2FD-109C7AB8B7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AD470-BD7F-4803-B9E1-AAEAC8BD66A0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77AE0-0B78-426E-B2FD-109C7AB8B7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AD470-BD7F-4803-B9E1-AAEAC8BD66A0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77AE0-0B78-426E-B2FD-109C7AB8B7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3EAD470-BD7F-4803-B9E1-AAEAC8BD66A0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49B77AE0-0B78-426E-B2FD-109C7AB8B72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aseinfo.cz/photo/view?id=219614" TargetMode="External"/><Relationship Id="rId7" Type="http://schemas.openxmlformats.org/officeDocument/2006/relationships/hyperlink" Target="http://img2.ct24.cz/cache/616x347/article/11/1046/104514.jpg" TargetMode="External"/><Relationship Id="rId2" Type="http://schemas.openxmlformats.org/officeDocument/2006/relationships/hyperlink" Target="http://www.bff-rok.de/uploads/images/LOGO_BFF_ROK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static0.asmira.com/photo/13/64613/album/6805556_165.jpg" TargetMode="External"/><Relationship Id="rId5" Type="http://schemas.openxmlformats.org/officeDocument/2006/relationships/hyperlink" Target="http://img.burda.cz/_betynka/2009/06/52myti.jpg" TargetMode="External"/><Relationship Id="rId4" Type="http://schemas.openxmlformats.org/officeDocument/2006/relationships/hyperlink" Target="http://www.mimi-klub.cz/cs/images/resize/tema-mesice/vybavicka-800.jpg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714356"/>
            <a:ext cx="6096528" cy="1493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42910" y="3929066"/>
          <a:ext cx="7993062" cy="24136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306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 Speciální základní škola, Chlumec nad Cidlinou,</a:t>
                      </a:r>
                    </a:p>
                    <a:p>
                      <a:r>
                        <a:rPr lang="cs-CZ" dirty="0" smtClean="0"/>
                        <a:t>Smetanova 123</a:t>
                      </a:r>
                      <a:endParaRPr lang="cs-CZ" dirty="0"/>
                    </a:p>
                  </a:txBody>
                  <a:tcPr marL="91442" marR="91442"/>
                </a:tc>
              </a:tr>
              <a:tr h="391788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Dagmar</a:t>
                      </a:r>
                      <a:r>
                        <a:rPr lang="cs-CZ" baseline="0" dirty="0" smtClean="0"/>
                        <a:t> Dvořáčková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VY_32_INOVACE_228_MOJE</a:t>
                      </a:r>
                      <a:r>
                        <a:rPr lang="cs-CZ" baseline="0" dirty="0" smtClean="0"/>
                        <a:t> RODINA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TEMA</a:t>
                      </a:r>
                      <a:r>
                        <a:rPr lang="cs-CZ" smtClean="0"/>
                        <a:t>: Člověk </a:t>
                      </a:r>
                      <a:r>
                        <a:rPr lang="cs-CZ" dirty="0" smtClean="0"/>
                        <a:t>a jeho svět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ČÍSLO </a:t>
                      </a:r>
                      <a:r>
                        <a:rPr lang="cs-CZ" smtClean="0"/>
                        <a:t>PROJEKTU: CZ.1.07/1.4.00/21.2598</a:t>
                      </a:r>
                    </a:p>
                    <a:p>
                      <a:endParaRPr lang="cs-CZ" dirty="0"/>
                    </a:p>
                  </a:txBody>
                  <a:tcPr marL="91442" marR="91442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Moje rodina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Člověk a jeho svět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Tento materiál je určen žákům 2. a 3. ročníku. Jednoduchou formou seznamuje žáky se základními pojmy o rodině.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Moje rodina - pojmy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Dědeček, otec, syn, vnuk, muž, chlapec, babička, matka, dcera, vnučka, žena, dívka</a:t>
            </a:r>
          </a:p>
          <a:p>
            <a:pPr>
              <a:buNone/>
            </a:pPr>
            <a:r>
              <a:rPr lang="cs-CZ" dirty="0" smtClean="0"/>
              <a:t>Řekni ke každé postavě slova, která k ní patří</a:t>
            </a:r>
            <a:endParaRPr lang="cs-CZ" dirty="0"/>
          </a:p>
        </p:txBody>
      </p:sp>
      <p:pic>
        <p:nvPicPr>
          <p:cNvPr id="6" name="Obrázek 5" descr="LOGO_BFF_ROK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5918" y="3000372"/>
            <a:ext cx="5194882" cy="363755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Moje rodina – Když se narodí miminko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8" name="Zástupný symbol pro obsah 7" descr="untitled.bmp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2071670" y="4143380"/>
            <a:ext cx="3000396" cy="2442183"/>
          </a:xfrm>
        </p:spPr>
      </p:pic>
      <p:sp>
        <p:nvSpPr>
          <p:cNvPr id="10" name="Zástupný symbol pro obsah 9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Co vidíš na obrázcích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Napiš slova:</a:t>
            </a:r>
          </a:p>
          <a:p>
            <a:r>
              <a:rPr lang="cs-CZ" dirty="0" smtClean="0"/>
              <a:t>Dudlík…………………</a:t>
            </a:r>
          </a:p>
          <a:p>
            <a:r>
              <a:rPr lang="cs-CZ" dirty="0" smtClean="0"/>
              <a:t>Kočárek……………....</a:t>
            </a:r>
          </a:p>
          <a:p>
            <a:r>
              <a:rPr lang="cs-CZ" dirty="0" smtClean="0"/>
              <a:t>Láhev…………………</a:t>
            </a:r>
          </a:p>
          <a:p>
            <a:r>
              <a:rPr lang="cs-CZ" dirty="0" smtClean="0"/>
              <a:t>Výbavička…………….………………………...</a:t>
            </a:r>
            <a:endParaRPr lang="cs-CZ" dirty="0"/>
          </a:p>
        </p:txBody>
      </p:sp>
      <p:pic>
        <p:nvPicPr>
          <p:cNvPr id="9" name="Obrázek 8" descr="vybavicka-80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348" y="1643050"/>
            <a:ext cx="2202143" cy="324669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>
                <a:solidFill>
                  <a:srgbClr val="FF0000"/>
                </a:solidFill>
              </a:rPr>
              <a:t>Moje rodina - Vypravuj </a:t>
            </a:r>
            <a:r>
              <a:rPr lang="cs-CZ" dirty="0" smtClean="0">
                <a:solidFill>
                  <a:srgbClr val="FF0000"/>
                </a:solidFill>
              </a:rPr>
              <a:t>podle obrázků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 descr="52myti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1000100" y="1714488"/>
            <a:ext cx="3429000" cy="4572000"/>
          </a:xfrm>
        </p:spPr>
      </p:pic>
      <p:pic>
        <p:nvPicPr>
          <p:cNvPr id="6" name="Zástupný symbol pro obsah 5" descr="6805556_165.jpg"/>
          <p:cNvPicPr>
            <a:picLocks noGrp="1" noChangeAspect="1"/>
          </p:cNvPicPr>
          <p:nvPr>
            <p:ph sz="quarter" idx="4294967295"/>
          </p:nvPr>
        </p:nvPicPr>
        <p:blipFill>
          <a:blip r:embed="rId3"/>
          <a:stretch>
            <a:fillRect/>
          </a:stretch>
        </p:blipFill>
        <p:spPr>
          <a:xfrm>
            <a:off x="5143504" y="4929198"/>
            <a:ext cx="2714633" cy="1085853"/>
          </a:xfrm>
        </p:spPr>
      </p:pic>
      <p:pic>
        <p:nvPicPr>
          <p:cNvPr id="8" name="Obrázek 7" descr="104514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6314" y="2428868"/>
            <a:ext cx="3371860" cy="216022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bff</a:t>
            </a:r>
            <a:r>
              <a:rPr lang="cs-CZ" dirty="0" smtClean="0">
                <a:hlinkClick r:id="rId2"/>
              </a:rPr>
              <a:t>-rok.de/</a:t>
            </a:r>
            <a:r>
              <a:rPr lang="cs-CZ" dirty="0" err="1" smtClean="0">
                <a:hlinkClick r:id="rId2"/>
              </a:rPr>
              <a:t>uploads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/LOGO_BFF_</a:t>
            </a:r>
            <a:r>
              <a:rPr lang="cs-CZ" dirty="0" err="1" smtClean="0">
                <a:hlinkClick r:id="rId2"/>
              </a:rPr>
              <a:t>ROK</a:t>
            </a:r>
            <a:r>
              <a:rPr lang="cs-CZ" dirty="0" smtClean="0">
                <a:hlinkClick r:id="rId2"/>
              </a:rPr>
              <a:t>.</a:t>
            </a:r>
            <a:r>
              <a:rPr lang="cs-CZ" dirty="0" err="1" smtClean="0">
                <a:hlinkClick r:id="rId2"/>
              </a:rPr>
              <a:t>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naseinfo.cz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photo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view</a:t>
            </a:r>
            <a:r>
              <a:rPr lang="cs-CZ" dirty="0" smtClean="0">
                <a:hlinkClick r:id="rId3"/>
              </a:rPr>
              <a:t>?id=21961</a:t>
            </a:r>
          </a:p>
          <a:p>
            <a:r>
              <a:rPr lang="cs-CZ" dirty="0" smtClean="0">
                <a:hlinkClick r:id="rId4"/>
              </a:rPr>
              <a:t>http://www.mimi-klub.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resize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tema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mesice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vybavicka</a:t>
            </a:r>
            <a:r>
              <a:rPr lang="cs-CZ" dirty="0" smtClean="0">
                <a:hlinkClick r:id="rId4"/>
              </a:rPr>
              <a:t>-800.jpg4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http://img.burda.cz/_betynka/2009/06/52myti.jpg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http://static0.asmira.com/</a:t>
            </a:r>
            <a:r>
              <a:rPr lang="cs-CZ" dirty="0" err="1" smtClean="0">
                <a:hlinkClick r:id="rId6"/>
              </a:rPr>
              <a:t>photo</a:t>
            </a:r>
            <a:r>
              <a:rPr lang="cs-CZ" dirty="0" smtClean="0">
                <a:hlinkClick r:id="rId6"/>
              </a:rPr>
              <a:t>/13/64613/album/6805556_165.jpg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img2.ct24.cz/</a:t>
            </a:r>
            <a:r>
              <a:rPr lang="cs-CZ" dirty="0" err="1" smtClean="0">
                <a:hlinkClick r:id="rId7"/>
              </a:rPr>
              <a:t>cache</a:t>
            </a:r>
            <a:r>
              <a:rPr lang="cs-CZ" dirty="0" smtClean="0">
                <a:hlinkClick r:id="rId7"/>
              </a:rPr>
              <a:t>/616x347/</a:t>
            </a:r>
            <a:r>
              <a:rPr lang="cs-CZ" dirty="0" err="1" smtClean="0">
                <a:hlinkClick r:id="rId7"/>
              </a:rPr>
              <a:t>article</a:t>
            </a:r>
            <a:r>
              <a:rPr lang="cs-CZ" smtClean="0">
                <a:hlinkClick r:id="rId7"/>
              </a:rPr>
              <a:t>/11/1046/104514.jpg</a:t>
            </a:r>
            <a:endParaRPr lang="cs-CZ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44</TotalTime>
  <Words>146</Words>
  <Application>Microsoft Office PowerPoint</Application>
  <PresentationFormat>Předvádění na obrazovce (4:3)</PresentationFormat>
  <Paragraphs>32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Snímek 1</vt:lpstr>
      <vt:lpstr>Člověk a jeho svět</vt:lpstr>
      <vt:lpstr>Anotace</vt:lpstr>
      <vt:lpstr>Moje rodina - pojmy</vt:lpstr>
      <vt:lpstr>Moje rodina – Když se narodí miminko</vt:lpstr>
      <vt:lpstr>Moje rodina - Vypravuj podle obrázků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Člověk a jeho svět</dc:title>
  <dc:creator>Luk</dc:creator>
  <cp:lastModifiedBy>Luk</cp:lastModifiedBy>
  <cp:revision>11</cp:revision>
  <dcterms:created xsi:type="dcterms:W3CDTF">2011-10-15T14:32:51Z</dcterms:created>
  <dcterms:modified xsi:type="dcterms:W3CDTF">2012-01-09T16:54:37Z</dcterms:modified>
</cp:coreProperties>
</file>