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2" r:id="rId4"/>
    <p:sldId id="258" r:id="rId5"/>
    <p:sldId id="260" r:id="rId6"/>
    <p:sldId id="261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C892D48-D698-478E-B8D7-D6C90A4CDC83}" type="datetimeFigureOut">
              <a:rPr lang="cs-CZ" smtClean="0"/>
              <a:pPr/>
              <a:t>9.1.2012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C75C8F3-6149-46C5-8308-40AAD826801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bytek-jeko.cz/Foto/Gallery/masiv_skrine.jpg" TargetMode="External"/><Relationship Id="rId7" Type="http://schemas.openxmlformats.org/officeDocument/2006/relationships/hyperlink" Target="http://www.schreinerei-brehm.de/files/schreinerei-hobeln.jpg" TargetMode="External"/><Relationship Id="rId2" Type="http://schemas.openxmlformats.org/officeDocument/2006/relationships/hyperlink" Target="http://media.novinky.cz/461/254615-original1-a9jr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tatic.prozeny.cz/imgcache/images/stories/50267163--485x322-82-u.jpg?1317116867" TargetMode="External"/><Relationship Id="rId5" Type="http://schemas.openxmlformats.org/officeDocument/2006/relationships/hyperlink" Target="http://freethumbs.dreamstime.com/197/big/free_1977522.jpg" TargetMode="External"/><Relationship Id="rId4" Type="http://schemas.openxmlformats.org/officeDocument/2006/relationships/hyperlink" Target="http://www.brnovinky.cz/images/stories/BrNovinky_vzhuru_na_trh/058_Veveri_Second_hand_Tralala_J_Stancikova_Grohova_6_Brno/058_Veveri_Second_hand_Tralala_J_Stancikova_Grohova_6_Brno_IMG_7056_24022010_M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765175"/>
            <a:ext cx="609600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42910" y="3714752"/>
          <a:ext cx="7993062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9306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 Speciální základní škola, Chlumec nad Cidlinou,</a:t>
                      </a:r>
                    </a:p>
                    <a:p>
                      <a:r>
                        <a:rPr lang="cs-CZ" dirty="0" smtClean="0"/>
                        <a:t>Smetanova 123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Dagmar Dvořáčková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VY_32_INOVACE_229_LIDÉ A VĚCI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TEMA: Člověk a </a:t>
                      </a:r>
                      <a:r>
                        <a:rPr lang="cs-CZ" smtClean="0"/>
                        <a:t>jeho svět</a:t>
                      </a:r>
                      <a:endParaRPr lang="cs-CZ" dirty="0"/>
                    </a:p>
                  </a:txBody>
                  <a:tcPr marL="91442" marR="91442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ČÍSLO PROJEKTU: CZ.1.07/1.4.00/21.2598</a:t>
                      </a:r>
                    </a:p>
                    <a:p>
                      <a:endParaRPr lang="cs-CZ" dirty="0"/>
                    </a:p>
                  </a:txBody>
                  <a:tcPr marL="91442" marR="91442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Člověk a jeho </a:t>
            </a:r>
            <a:r>
              <a:rPr lang="cs-CZ" dirty="0" err="1" smtClean="0"/>
              <a:t>svĚt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Lidé a věci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Tento materiál je určen žákům 2. a 3. ročníku. Jednoduchou formou seznámí žáky s pojmenováním věcí kolem nás.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Lidé a věci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Pojmenuj věci na obrázku</a:t>
            </a:r>
            <a:endParaRPr lang="cs-CZ" dirty="0"/>
          </a:p>
        </p:txBody>
      </p:sp>
      <p:pic>
        <p:nvPicPr>
          <p:cNvPr id="7" name="Obrázek 6" descr="254615-original1-a9jr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4214818"/>
            <a:ext cx="2857494" cy="2036881"/>
          </a:xfrm>
          <a:prstGeom prst="rect">
            <a:avLst/>
          </a:prstGeom>
        </p:spPr>
      </p:pic>
      <p:pic>
        <p:nvPicPr>
          <p:cNvPr id="8" name="Obrázek 7" descr="masiv_skri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2428868"/>
            <a:ext cx="2257425" cy="1962150"/>
          </a:xfrm>
          <a:prstGeom prst="rect">
            <a:avLst/>
          </a:prstGeom>
        </p:spPr>
      </p:pic>
      <p:pic>
        <p:nvPicPr>
          <p:cNvPr id="9" name="Obrázek 8" descr="058_Veveri_Second_hand_Tralala_J_Stancikova_Grohova_6_Brno_IMG_7056_24022010_M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2214554"/>
            <a:ext cx="3342529" cy="2235317"/>
          </a:xfrm>
          <a:prstGeom prst="rect">
            <a:avLst/>
          </a:prstGeom>
        </p:spPr>
      </p:pic>
      <p:pic>
        <p:nvPicPr>
          <p:cNvPr id="10" name="Obrázek 9" descr="free_197752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44" y="5000636"/>
            <a:ext cx="1571636" cy="1047757"/>
          </a:xfrm>
          <a:prstGeom prst="rect">
            <a:avLst/>
          </a:prstGeom>
        </p:spPr>
      </p:pic>
      <p:pic>
        <p:nvPicPr>
          <p:cNvPr id="11" name="Obrázek 10" descr="50267163--485x322-82-u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2198" y="4643446"/>
            <a:ext cx="2716210" cy="18070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Lidé a věci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Z čeho jsou vyrobeny:</a:t>
            </a:r>
          </a:p>
          <a:p>
            <a:r>
              <a:rPr lang="cs-CZ" dirty="0" smtClean="0"/>
              <a:t>Šaty</a:t>
            </a:r>
          </a:p>
          <a:p>
            <a:r>
              <a:rPr lang="cs-CZ" dirty="0" smtClean="0"/>
              <a:t>Skříň</a:t>
            </a:r>
          </a:p>
          <a:p>
            <a:r>
              <a:rPr lang="cs-CZ" dirty="0" smtClean="0"/>
              <a:t>Sklenice</a:t>
            </a:r>
          </a:p>
          <a:p>
            <a:r>
              <a:rPr lang="cs-CZ" dirty="0" smtClean="0"/>
              <a:t>Šrouby</a:t>
            </a:r>
          </a:p>
          <a:p>
            <a:r>
              <a:rPr lang="cs-CZ" dirty="0" smtClean="0"/>
              <a:t>Kabelka a boty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Kůže</a:t>
            </a:r>
          </a:p>
          <a:p>
            <a:endParaRPr lang="cs-CZ" dirty="0" smtClean="0"/>
          </a:p>
          <a:p>
            <a:r>
              <a:rPr lang="cs-CZ" dirty="0" smtClean="0"/>
              <a:t>Sklo</a:t>
            </a:r>
          </a:p>
          <a:p>
            <a:endParaRPr lang="cs-CZ" dirty="0" smtClean="0"/>
          </a:p>
          <a:p>
            <a:r>
              <a:rPr lang="cs-CZ" dirty="0" smtClean="0"/>
              <a:t>Textil</a:t>
            </a:r>
          </a:p>
          <a:p>
            <a:endParaRPr lang="cs-CZ" dirty="0" smtClean="0"/>
          </a:p>
          <a:p>
            <a:r>
              <a:rPr lang="cs-CZ" dirty="0" smtClean="0"/>
              <a:t>Dřevo</a:t>
            </a:r>
          </a:p>
          <a:p>
            <a:endParaRPr lang="cs-CZ" dirty="0" smtClean="0"/>
          </a:p>
          <a:p>
            <a:r>
              <a:rPr lang="cs-CZ" dirty="0" smtClean="0"/>
              <a:t>Železo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Lidé a věci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Kdo šije šaty?</a:t>
            </a:r>
          </a:p>
          <a:p>
            <a:pPr>
              <a:buNone/>
            </a:pPr>
            <a:r>
              <a:rPr lang="cs-CZ" dirty="0" smtClean="0"/>
              <a:t>…………………………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Kdo vyrobí stůl?</a:t>
            </a:r>
          </a:p>
          <a:p>
            <a:pPr>
              <a:buNone/>
            </a:pPr>
            <a:r>
              <a:rPr lang="cs-CZ" dirty="0" smtClean="0"/>
              <a:t>……………………….</a:t>
            </a:r>
            <a:endParaRPr lang="cs-CZ" dirty="0"/>
          </a:p>
        </p:txBody>
      </p:sp>
      <p:pic>
        <p:nvPicPr>
          <p:cNvPr id="6" name="Obrázek 5" descr="9368020-ena--vadlena-pr-ce-na--ic--stro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2857496"/>
            <a:ext cx="2877097" cy="3571876"/>
          </a:xfrm>
          <a:prstGeom prst="rect">
            <a:avLst/>
          </a:prstGeom>
        </p:spPr>
      </p:pic>
      <p:pic>
        <p:nvPicPr>
          <p:cNvPr id="7" name="Obrázek 6" descr="schreinerei-hobel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3500438"/>
            <a:ext cx="3590925" cy="2695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hlinkClick r:id="rId2"/>
              </a:rPr>
              <a:t>http://media.novinky.</a:t>
            </a:r>
            <a:r>
              <a:rPr lang="cs-CZ" sz="1800" dirty="0" err="1" smtClean="0">
                <a:hlinkClick r:id="rId2"/>
              </a:rPr>
              <a:t>cz</a:t>
            </a:r>
            <a:r>
              <a:rPr lang="cs-CZ" sz="1800" dirty="0" smtClean="0">
                <a:hlinkClick r:id="rId2"/>
              </a:rPr>
              <a:t>/461/254615-original1-a9jr6.jpg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nabytek</a:t>
            </a:r>
            <a:r>
              <a:rPr lang="cs-CZ" sz="1800" dirty="0" smtClean="0">
                <a:hlinkClick r:id="rId3"/>
              </a:rPr>
              <a:t>-</a:t>
            </a:r>
            <a:r>
              <a:rPr lang="cs-CZ" sz="1800" dirty="0" err="1" smtClean="0">
                <a:hlinkClick r:id="rId3"/>
              </a:rPr>
              <a:t>jeko.cz</a:t>
            </a:r>
            <a:r>
              <a:rPr lang="cs-CZ" sz="1800" dirty="0" smtClean="0">
                <a:hlinkClick r:id="rId3"/>
              </a:rPr>
              <a:t>/Foto/</a:t>
            </a:r>
            <a:r>
              <a:rPr lang="cs-CZ" sz="1800" dirty="0" err="1" smtClean="0">
                <a:hlinkClick r:id="rId3"/>
              </a:rPr>
              <a:t>Gallery</a:t>
            </a:r>
            <a:r>
              <a:rPr lang="cs-CZ" sz="1800" dirty="0" smtClean="0">
                <a:hlinkClick r:id="rId3"/>
              </a:rPr>
              <a:t>/masiv_</a:t>
            </a:r>
            <a:r>
              <a:rPr lang="cs-CZ" sz="1800" dirty="0" err="1" smtClean="0">
                <a:hlinkClick r:id="rId3"/>
              </a:rPr>
              <a:t>skrine.jpg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http://www.</a:t>
            </a:r>
            <a:r>
              <a:rPr lang="cs-CZ" sz="1800" dirty="0" err="1" smtClean="0">
                <a:hlinkClick r:id="rId4"/>
              </a:rPr>
              <a:t>brnovinky.cz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images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stories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BrNovinky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vzhuru</a:t>
            </a:r>
            <a:r>
              <a:rPr lang="cs-CZ" sz="1800" dirty="0" smtClean="0">
                <a:hlinkClick r:id="rId4"/>
              </a:rPr>
              <a:t>_na_trh/058_</a:t>
            </a:r>
            <a:r>
              <a:rPr lang="cs-CZ" sz="1800" dirty="0" err="1" smtClean="0">
                <a:hlinkClick r:id="rId4"/>
              </a:rPr>
              <a:t>Veveri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Second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hand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Tralala</a:t>
            </a:r>
            <a:r>
              <a:rPr lang="cs-CZ" sz="1800" dirty="0" smtClean="0">
                <a:hlinkClick r:id="rId4"/>
              </a:rPr>
              <a:t>_J_</a:t>
            </a:r>
            <a:r>
              <a:rPr lang="cs-CZ" sz="1800" dirty="0" err="1" smtClean="0">
                <a:hlinkClick r:id="rId4"/>
              </a:rPr>
              <a:t>Stancikova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Grohova</a:t>
            </a:r>
            <a:r>
              <a:rPr lang="cs-CZ" sz="1800" dirty="0" smtClean="0">
                <a:hlinkClick r:id="rId4"/>
              </a:rPr>
              <a:t>_6_Brno/058_</a:t>
            </a:r>
            <a:r>
              <a:rPr lang="cs-CZ" sz="1800" dirty="0" err="1" smtClean="0">
                <a:hlinkClick r:id="rId4"/>
              </a:rPr>
              <a:t>Veveri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Second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hand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Tralala</a:t>
            </a:r>
            <a:r>
              <a:rPr lang="cs-CZ" sz="1800" dirty="0" smtClean="0">
                <a:hlinkClick r:id="rId4"/>
              </a:rPr>
              <a:t>_J_</a:t>
            </a:r>
            <a:r>
              <a:rPr lang="cs-CZ" sz="1800" dirty="0" err="1" smtClean="0">
                <a:hlinkClick r:id="rId4"/>
              </a:rPr>
              <a:t>Stancikova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Grohova</a:t>
            </a:r>
            <a:r>
              <a:rPr lang="cs-CZ" sz="1800" dirty="0" smtClean="0">
                <a:hlinkClick r:id="rId4"/>
              </a:rPr>
              <a:t>_6_Brno_IMG_7056_24022010_</a:t>
            </a:r>
            <a:r>
              <a:rPr lang="cs-CZ" sz="1800" dirty="0" err="1" smtClean="0">
                <a:hlinkClick r:id="rId4"/>
              </a:rPr>
              <a:t>MK.jpg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http://freethumbs.dreamstime.com/197/big/free_1977522.jpg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http://static.</a:t>
            </a:r>
            <a:r>
              <a:rPr lang="cs-CZ" sz="1800" dirty="0" err="1" smtClean="0">
                <a:hlinkClick r:id="rId6"/>
              </a:rPr>
              <a:t>prozeny.cz</a:t>
            </a:r>
            <a:r>
              <a:rPr lang="cs-CZ" sz="1800" dirty="0" smtClean="0">
                <a:hlinkClick r:id="rId6"/>
              </a:rPr>
              <a:t>/</a:t>
            </a:r>
            <a:r>
              <a:rPr lang="cs-CZ" sz="1800" dirty="0" err="1" smtClean="0">
                <a:hlinkClick r:id="rId6"/>
              </a:rPr>
              <a:t>imgcache</a:t>
            </a:r>
            <a:r>
              <a:rPr lang="cs-CZ" sz="1800" dirty="0" smtClean="0">
                <a:hlinkClick r:id="rId6"/>
              </a:rPr>
              <a:t>/</a:t>
            </a:r>
            <a:r>
              <a:rPr lang="cs-CZ" sz="1800" dirty="0" err="1" smtClean="0">
                <a:hlinkClick r:id="rId6"/>
              </a:rPr>
              <a:t>images</a:t>
            </a:r>
            <a:r>
              <a:rPr lang="cs-CZ" sz="1800" dirty="0" smtClean="0">
                <a:hlinkClick r:id="rId6"/>
              </a:rPr>
              <a:t>/</a:t>
            </a:r>
            <a:r>
              <a:rPr lang="cs-CZ" sz="1800" dirty="0" err="1" smtClean="0">
                <a:hlinkClick r:id="rId6"/>
              </a:rPr>
              <a:t>stories</a:t>
            </a:r>
            <a:r>
              <a:rPr lang="cs-CZ" sz="1800" dirty="0" smtClean="0">
                <a:hlinkClick r:id="rId6"/>
              </a:rPr>
              <a:t>/50267163--485x322-82-u.</a:t>
            </a:r>
            <a:r>
              <a:rPr lang="cs-CZ" sz="1800" dirty="0" err="1" smtClean="0">
                <a:hlinkClick r:id="rId6"/>
              </a:rPr>
              <a:t>jpg</a:t>
            </a:r>
            <a:r>
              <a:rPr lang="cs-CZ" sz="1800" dirty="0" smtClean="0">
                <a:hlinkClick r:id="rId6"/>
              </a:rPr>
              <a:t>?1317116867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www.</a:t>
            </a:r>
            <a:r>
              <a:rPr lang="cs-CZ" sz="1800" dirty="0" err="1" smtClean="0">
                <a:hlinkClick r:id="rId7"/>
              </a:rPr>
              <a:t>schreinerei</a:t>
            </a:r>
            <a:r>
              <a:rPr lang="cs-CZ" sz="1800" dirty="0" smtClean="0">
                <a:hlinkClick r:id="rId7"/>
              </a:rPr>
              <a:t>-brehm.de/</a:t>
            </a:r>
            <a:r>
              <a:rPr lang="cs-CZ" sz="1800" dirty="0" err="1" smtClean="0">
                <a:hlinkClick r:id="rId7"/>
              </a:rPr>
              <a:t>files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schreinerei</a:t>
            </a:r>
            <a:r>
              <a:rPr lang="cs-CZ" sz="1800" dirty="0" smtClean="0">
                <a:hlinkClick r:id="rId7"/>
              </a:rPr>
              <a:t>-</a:t>
            </a:r>
            <a:r>
              <a:rPr lang="cs-CZ" sz="1800" dirty="0" err="1" smtClean="0">
                <a:hlinkClick r:id="rId7"/>
              </a:rPr>
              <a:t>hobeln.jpg</a:t>
            </a:r>
            <a:endParaRPr lang="cs-CZ" sz="180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64</TotalTime>
  <Words>123</Words>
  <Application>Microsoft Office PowerPoint</Application>
  <PresentationFormat>Předvádění na obrazovce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Medián</vt:lpstr>
      <vt:lpstr>Snímek 1</vt:lpstr>
      <vt:lpstr>Člověk a jeho svĚt</vt:lpstr>
      <vt:lpstr>Anotace</vt:lpstr>
      <vt:lpstr>Lidé a věci</vt:lpstr>
      <vt:lpstr>Lidé a věci</vt:lpstr>
      <vt:lpstr>Lidé a věci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Luk</dc:creator>
  <cp:lastModifiedBy>Luk</cp:lastModifiedBy>
  <cp:revision>11</cp:revision>
  <dcterms:created xsi:type="dcterms:W3CDTF">2011-11-07T15:19:00Z</dcterms:created>
  <dcterms:modified xsi:type="dcterms:W3CDTF">2012-01-09T16:54:18Z</dcterms:modified>
</cp:coreProperties>
</file>