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58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5A01E66-A93D-40D7-B9D0-8E42A6D9069D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F6C7166-6C9F-45C2-B1C2-8108BA1154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oopraha.cz/upload/img/zoo000000464__p.jpg" TargetMode="External"/><Relationship Id="rId7" Type="http://schemas.openxmlformats.org/officeDocument/2006/relationships/hyperlink" Target="http://mm.denik.cz/33/c9/180308pekarna_pecivo_rohliky_denik_clanek_solo.jpg" TargetMode="External"/><Relationship Id="rId2" Type="http://schemas.openxmlformats.org/officeDocument/2006/relationships/hyperlink" Target="http://www.stavshop.cz/obrv-3773-pat-aa-mat-malt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lok.cz/data/obrazky/22/josef-rydl-s-r-o-lazne-belohrad_22385c09-91ee-4df6-9e09-6f790e1deb96.jpg" TargetMode="External"/><Relationship Id="rId5" Type="http://schemas.openxmlformats.org/officeDocument/2006/relationships/hyperlink" Target="&amp;ty=86&amp;sig=113909036491371358010&amp;page=3&amp;tbnh=137&amp;tbnw=186&amp;start=43&amp;ndsp=22&amp;ved=1t:429,r:1,s:43" TargetMode="External"/><Relationship Id="rId4" Type="http://schemas.openxmlformats.org/officeDocument/2006/relationships/hyperlink" Target="http://i.sme.sk/cdata/0/51/5196240/peza_3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071546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3357562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VY_32_INOVACE_230_POVOLÁNÍ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</a:t>
                      </a:r>
                      <a:r>
                        <a:rPr lang="cs-CZ" smtClean="0"/>
                        <a:t>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Povolání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slouží žákům 3. ročníku. Seznamuje je se základními pojmy ze stavebnictví a pekárenského průmyslu.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Povolání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Vypravuj o stavbě domu, řekni, co kdo dělá.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Pokrývač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Tesař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Zedník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Instalatér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Topenář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Obrázek 3" descr="obrv-3773-pat-aa-mat-malt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538" y="3286124"/>
            <a:ext cx="2857500" cy="25431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Povolání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obrázku ukaž: </a:t>
            </a:r>
            <a:r>
              <a:rPr lang="cs-CZ" i="1" dirty="0" smtClean="0">
                <a:solidFill>
                  <a:srgbClr val="00B050"/>
                </a:solidFill>
              </a:rPr>
              <a:t>cihla, malta, zedník, míchačka, žebřík, trámy, střecha</a:t>
            </a:r>
            <a:endParaRPr lang="cs-CZ" i="1" dirty="0">
              <a:solidFill>
                <a:srgbClr val="00B050"/>
              </a:solidFill>
            </a:endParaRPr>
          </a:p>
        </p:txBody>
      </p:sp>
      <p:pic>
        <p:nvPicPr>
          <p:cNvPr id="6" name="Zástupný symbol pro obsah 5" descr="zoo000000464__p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786058"/>
            <a:ext cx="7286676" cy="3709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Povolání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druhy pekařských výrobků: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Chléb                                Kobliha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Rohlík                               Dalamánek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Houska                             Bábovka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Koláč                                Dort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Veka                                 Loupák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Vánočka                           Slaný koláč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Mazanec                           Bageta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Povolání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Pekař peče housky,…..</a:t>
            </a:r>
            <a:endParaRPr lang="cs-CZ" dirty="0"/>
          </a:p>
        </p:txBody>
      </p:sp>
      <p:pic>
        <p:nvPicPr>
          <p:cNvPr id="4" name="Obrázek 3" descr="peza_30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6380" y="1785926"/>
            <a:ext cx="3429024" cy="2571768"/>
          </a:xfrm>
          <a:prstGeom prst="rect">
            <a:avLst/>
          </a:prstGeom>
        </p:spPr>
      </p:pic>
      <p:pic>
        <p:nvPicPr>
          <p:cNvPr id="5" name="Obrázek 4" descr="CAFO52HYCAJ3FK37CA5WIFQ3CARN6372CA0PX74BCAGWHSN1CAM8X5BPCABOP8OICA5MK1DQCAH0EGN0CA4X3GT3CAACG13ICAX9YHLQCAGQG1CECACANMRZCAOGMBNGCANESPEPCAKK88ALCAUYG404CAX6LPE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2198" y="4643446"/>
            <a:ext cx="2362200" cy="1933575"/>
          </a:xfrm>
          <a:prstGeom prst="rect">
            <a:avLst/>
          </a:prstGeom>
        </p:spPr>
      </p:pic>
      <p:pic>
        <p:nvPicPr>
          <p:cNvPr id="6" name="Obrázek 5" descr="josef-rydl-s-r-o-lazne-belohrad_22385c09-91ee-4df6-9e09-6f790e1deb9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786" y="4214818"/>
            <a:ext cx="3548084" cy="2363158"/>
          </a:xfrm>
          <a:prstGeom prst="rect">
            <a:avLst/>
          </a:prstGeom>
        </p:spPr>
      </p:pic>
      <p:pic>
        <p:nvPicPr>
          <p:cNvPr id="8" name="Obrázek 7" descr="180308pekarna_pecivo_rohliky_denik_clanek_solo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4414" y="2285992"/>
            <a:ext cx="2357454" cy="17714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900" dirty="0" smtClean="0">
                <a:hlinkClick r:id="rId2"/>
              </a:rPr>
              <a:t>http://www.</a:t>
            </a:r>
            <a:r>
              <a:rPr lang="cs-CZ" sz="1900" dirty="0" err="1" smtClean="0">
                <a:hlinkClick r:id="rId2"/>
              </a:rPr>
              <a:t>stavshop.cz</a:t>
            </a:r>
            <a:r>
              <a:rPr lang="cs-CZ" sz="1900" dirty="0" smtClean="0">
                <a:hlinkClick r:id="rId2"/>
              </a:rPr>
              <a:t>/obrv-3773-pat-</a:t>
            </a:r>
            <a:r>
              <a:rPr lang="cs-CZ" sz="1900" dirty="0" err="1" smtClean="0">
                <a:hlinkClick r:id="rId2"/>
              </a:rPr>
              <a:t>aa</a:t>
            </a:r>
            <a:r>
              <a:rPr lang="cs-CZ" sz="1900" dirty="0" smtClean="0">
                <a:hlinkClick r:id="rId2"/>
              </a:rPr>
              <a:t>-mat-malta.</a:t>
            </a:r>
            <a:r>
              <a:rPr lang="cs-CZ" sz="1900" dirty="0" err="1" smtClean="0">
                <a:hlinkClick r:id="rId2"/>
              </a:rPr>
              <a:t>jpg</a:t>
            </a:r>
            <a:r>
              <a:rPr lang="cs-CZ" sz="1900" dirty="0" smtClean="0"/>
              <a:t> </a:t>
            </a:r>
          </a:p>
          <a:p>
            <a:r>
              <a:rPr lang="cs-CZ" sz="1900" dirty="0" smtClean="0">
                <a:hlinkClick r:id="rId3"/>
              </a:rPr>
              <a:t>http://www.</a:t>
            </a:r>
            <a:r>
              <a:rPr lang="cs-CZ" sz="1900" dirty="0" err="1" smtClean="0">
                <a:hlinkClick r:id="rId3"/>
              </a:rPr>
              <a:t>zoopraha.cz</a:t>
            </a:r>
            <a:r>
              <a:rPr lang="cs-CZ" sz="1900" dirty="0" smtClean="0">
                <a:hlinkClick r:id="rId3"/>
              </a:rPr>
              <a:t>/</a:t>
            </a:r>
            <a:r>
              <a:rPr lang="cs-CZ" sz="1900" dirty="0" err="1" smtClean="0">
                <a:hlinkClick r:id="rId3"/>
              </a:rPr>
              <a:t>upload</a:t>
            </a:r>
            <a:r>
              <a:rPr lang="cs-CZ" sz="1900" dirty="0" smtClean="0">
                <a:hlinkClick r:id="rId3"/>
              </a:rPr>
              <a:t>/</a:t>
            </a:r>
            <a:r>
              <a:rPr lang="cs-CZ" sz="1900" dirty="0" err="1" smtClean="0">
                <a:hlinkClick r:id="rId3"/>
              </a:rPr>
              <a:t>img</a:t>
            </a:r>
            <a:r>
              <a:rPr lang="cs-CZ" sz="1900" dirty="0" smtClean="0">
                <a:hlinkClick r:id="rId3"/>
              </a:rPr>
              <a:t>/zoo000000464__</a:t>
            </a:r>
            <a:r>
              <a:rPr lang="cs-CZ" sz="1900" dirty="0" err="1" smtClean="0">
                <a:hlinkClick r:id="rId3"/>
              </a:rPr>
              <a:t>p.jpg</a:t>
            </a:r>
            <a:endParaRPr lang="cs-CZ" sz="1900" dirty="0" smtClean="0"/>
          </a:p>
          <a:p>
            <a:r>
              <a:rPr lang="cs-CZ" sz="1900" dirty="0" smtClean="0">
                <a:hlinkClick r:id="rId4"/>
              </a:rPr>
              <a:t>http://</a:t>
            </a:r>
            <a:r>
              <a:rPr lang="cs-CZ" sz="1900" dirty="0" smtClean="0">
                <a:hlinkClick r:id="rId4"/>
              </a:rPr>
              <a:t>i.</a:t>
            </a:r>
            <a:r>
              <a:rPr lang="cs-CZ" sz="1900" dirty="0" err="1" smtClean="0">
                <a:hlinkClick r:id="rId4"/>
              </a:rPr>
              <a:t>sme.sk</a:t>
            </a:r>
            <a:r>
              <a:rPr lang="cs-CZ" sz="1900" dirty="0" smtClean="0">
                <a:hlinkClick r:id="rId4"/>
              </a:rPr>
              <a:t>/</a:t>
            </a:r>
            <a:r>
              <a:rPr lang="cs-CZ" sz="1900" dirty="0" err="1" smtClean="0">
                <a:hlinkClick r:id="rId4"/>
              </a:rPr>
              <a:t>cdata</a:t>
            </a:r>
            <a:r>
              <a:rPr lang="cs-CZ" sz="1900" dirty="0" smtClean="0">
                <a:hlinkClick r:id="rId4"/>
              </a:rPr>
              <a:t>/0/51/5196240/</a:t>
            </a:r>
            <a:r>
              <a:rPr lang="cs-CZ" sz="1900" dirty="0" err="1" smtClean="0">
                <a:hlinkClick r:id="rId4"/>
              </a:rPr>
              <a:t>peza</a:t>
            </a:r>
            <a:r>
              <a:rPr lang="cs-CZ" sz="1900" dirty="0" smtClean="0">
                <a:hlinkClick r:id="rId4"/>
              </a:rPr>
              <a:t>_300.jpg</a:t>
            </a:r>
            <a:endParaRPr lang="cs-CZ" sz="1900" dirty="0" smtClean="0"/>
          </a:p>
          <a:p>
            <a:r>
              <a:rPr lang="cs-CZ" sz="1900" dirty="0" smtClean="0">
                <a:solidFill>
                  <a:schemeClr val="accent6">
                    <a:lumMod val="75000"/>
                  </a:schemeClr>
                </a:solidFill>
              </a:rPr>
              <a:t>http</a:t>
            </a:r>
            <a:r>
              <a:rPr lang="cs-CZ" sz="1900" dirty="0" smtClean="0">
                <a:solidFill>
                  <a:schemeClr val="accent6">
                    <a:lumMod val="75000"/>
                  </a:schemeClr>
                </a:solidFill>
              </a:rPr>
              <a:t>://images.google.com/imgres?q=pek%C3%A1rensk%C3%A1+v%C3%BDroba&amp;hl=cs&amp;gbv=2&amp;biw=1280&amp;bih=827&amp;tbm=isch&amp;tbnid=nF7n4y6IDs9a-M:&amp;imgrefurl=http://www.istp.sk/ktp/pekar-peciar-100262.php&amp;docid=YC31FDSozr5uLM&amp;imgurl=http://www.istp.sk/ktp/povolania/100262-pekar-peciar.jpg&amp;w=543&amp;h=444&amp;ei=_</a:t>
            </a:r>
            <a:r>
              <a:rPr lang="cs-CZ" sz="1900" dirty="0" smtClean="0">
                <a:solidFill>
                  <a:schemeClr val="accent6">
                    <a:lumMod val="75000"/>
                  </a:schemeClr>
                </a:solidFill>
              </a:rPr>
              <a:t>TS4TvDQJ5G0-QaV9vWEBg&amp;zoom=1&amp;iact=hc&amp;vpx=401&amp;vpy=234&amp;dur=3156&amp;hovh=203&amp;hovw=248&amp;tx=124</a:t>
            </a:r>
            <a:r>
              <a:rPr lang="cs-CZ" sz="1900" dirty="0" smtClean="0">
                <a:solidFill>
                  <a:schemeClr val="accent6">
                    <a:lumMod val="75000"/>
                  </a:schemeClr>
                </a:solidFill>
                <a:hlinkClick r:id="rId5"/>
              </a:rPr>
              <a:t>&amp;ty=86&amp;sig=113909036491371358010&amp;page=3&amp;tbnh=137&amp;tbnw=186&amp;start=43&amp;ndsp=22&amp;ved=1t:429,r:1,s:43</a:t>
            </a:r>
            <a:endParaRPr lang="cs-CZ" sz="19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1900" dirty="0" smtClean="0">
                <a:hlinkClick r:id="rId6"/>
              </a:rPr>
              <a:t>http://</a:t>
            </a:r>
            <a:r>
              <a:rPr lang="cs-CZ" sz="1900" dirty="0" smtClean="0">
                <a:hlinkClick r:id="rId6"/>
              </a:rPr>
              <a:t>www.</a:t>
            </a:r>
            <a:r>
              <a:rPr lang="cs-CZ" sz="1900" dirty="0" err="1" smtClean="0">
                <a:hlinkClick r:id="rId6"/>
              </a:rPr>
              <a:t>nalok.cz</a:t>
            </a:r>
            <a:r>
              <a:rPr lang="cs-CZ" sz="1900" dirty="0" smtClean="0">
                <a:hlinkClick r:id="rId6"/>
              </a:rPr>
              <a:t>/data/</a:t>
            </a:r>
            <a:r>
              <a:rPr lang="cs-CZ" sz="1900" dirty="0" err="1" smtClean="0">
                <a:hlinkClick r:id="rId6"/>
              </a:rPr>
              <a:t>obrazky</a:t>
            </a:r>
            <a:r>
              <a:rPr lang="cs-CZ" sz="1900" dirty="0" smtClean="0">
                <a:hlinkClick r:id="rId6"/>
              </a:rPr>
              <a:t>/22/</a:t>
            </a:r>
            <a:r>
              <a:rPr lang="cs-CZ" sz="1900" dirty="0" err="1" smtClean="0">
                <a:hlinkClick r:id="rId6"/>
              </a:rPr>
              <a:t>josef</a:t>
            </a:r>
            <a:r>
              <a:rPr lang="cs-CZ" sz="1900" dirty="0" smtClean="0">
                <a:hlinkClick r:id="rId6"/>
              </a:rPr>
              <a:t>-</a:t>
            </a:r>
            <a:r>
              <a:rPr lang="cs-CZ" sz="1900" dirty="0" err="1" smtClean="0">
                <a:hlinkClick r:id="rId6"/>
              </a:rPr>
              <a:t>rydl</a:t>
            </a:r>
            <a:r>
              <a:rPr lang="cs-CZ" sz="1900" dirty="0" smtClean="0">
                <a:hlinkClick r:id="rId6"/>
              </a:rPr>
              <a:t>-s-r-o-</a:t>
            </a:r>
            <a:r>
              <a:rPr lang="cs-CZ" sz="1900" dirty="0" err="1" smtClean="0">
                <a:hlinkClick r:id="rId6"/>
              </a:rPr>
              <a:t>lazne</a:t>
            </a:r>
            <a:r>
              <a:rPr lang="cs-CZ" sz="1900" dirty="0" smtClean="0">
                <a:hlinkClick r:id="rId6"/>
              </a:rPr>
              <a:t>-</a:t>
            </a:r>
            <a:r>
              <a:rPr lang="cs-CZ" sz="1900" dirty="0" err="1" smtClean="0">
                <a:hlinkClick r:id="rId6"/>
              </a:rPr>
              <a:t>belohrad</a:t>
            </a:r>
            <a:r>
              <a:rPr lang="cs-CZ" sz="1900" dirty="0" smtClean="0">
                <a:hlinkClick r:id="rId6"/>
              </a:rPr>
              <a:t>_22385c09-91ee-4df6-9e09-6f790e1deb96.jpg</a:t>
            </a:r>
            <a:endParaRPr lang="cs-CZ" sz="1900" dirty="0" smtClean="0"/>
          </a:p>
          <a:p>
            <a:r>
              <a:rPr lang="cs-CZ" sz="1900" dirty="0" smtClean="0">
                <a:hlinkClick r:id="rId7"/>
              </a:rPr>
              <a:t>http://</a:t>
            </a:r>
            <a:r>
              <a:rPr lang="cs-CZ" sz="1900" dirty="0" smtClean="0">
                <a:hlinkClick r:id="rId7"/>
              </a:rPr>
              <a:t>mm.</a:t>
            </a:r>
            <a:r>
              <a:rPr lang="cs-CZ" sz="1900" dirty="0" err="1" smtClean="0">
                <a:hlinkClick r:id="rId7"/>
              </a:rPr>
              <a:t>denik.cz</a:t>
            </a:r>
            <a:r>
              <a:rPr lang="cs-CZ" sz="1900" dirty="0" smtClean="0">
                <a:hlinkClick r:id="rId7"/>
              </a:rPr>
              <a:t>/33/c9/180308pekarna_</a:t>
            </a:r>
            <a:r>
              <a:rPr lang="cs-CZ" sz="1900" dirty="0" err="1" smtClean="0">
                <a:hlinkClick r:id="rId7"/>
              </a:rPr>
              <a:t>pecivo</a:t>
            </a:r>
            <a:r>
              <a:rPr lang="cs-CZ" sz="1900" dirty="0" smtClean="0">
                <a:hlinkClick r:id="rId7"/>
              </a:rPr>
              <a:t>_</a:t>
            </a:r>
            <a:r>
              <a:rPr lang="cs-CZ" sz="1900" dirty="0" err="1" smtClean="0">
                <a:hlinkClick r:id="rId7"/>
              </a:rPr>
              <a:t>rohliky</a:t>
            </a:r>
            <a:r>
              <a:rPr lang="cs-CZ" sz="1900" dirty="0" smtClean="0">
                <a:hlinkClick r:id="rId7"/>
              </a:rPr>
              <a:t>_</a:t>
            </a:r>
            <a:r>
              <a:rPr lang="cs-CZ" sz="1900" dirty="0" err="1" smtClean="0">
                <a:hlinkClick r:id="rId7"/>
              </a:rPr>
              <a:t>denik</a:t>
            </a:r>
            <a:r>
              <a:rPr lang="cs-CZ" sz="1900" dirty="0" smtClean="0">
                <a:hlinkClick r:id="rId7"/>
              </a:rPr>
              <a:t>_</a:t>
            </a:r>
            <a:r>
              <a:rPr lang="cs-CZ" sz="1900" dirty="0" err="1" smtClean="0">
                <a:hlinkClick r:id="rId7"/>
              </a:rPr>
              <a:t>clanek</a:t>
            </a:r>
            <a:r>
              <a:rPr lang="cs-CZ" sz="1900" dirty="0" smtClean="0">
                <a:hlinkClick r:id="rId7"/>
              </a:rPr>
              <a:t>_</a:t>
            </a:r>
            <a:r>
              <a:rPr lang="cs-CZ" sz="1900" dirty="0" err="1" smtClean="0">
                <a:hlinkClick r:id="rId7"/>
              </a:rPr>
              <a:t>solo.jpg</a:t>
            </a:r>
            <a:endParaRPr lang="cs-CZ" sz="1900" dirty="0" smtClean="0"/>
          </a:p>
          <a:p>
            <a:endParaRPr lang="cs-CZ" sz="19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70</TotalTime>
  <Words>145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Snímek 1</vt:lpstr>
      <vt:lpstr>Člověk a jeho svět</vt:lpstr>
      <vt:lpstr>Anotace</vt:lpstr>
      <vt:lpstr>Povolání</vt:lpstr>
      <vt:lpstr>Povolání</vt:lpstr>
      <vt:lpstr>Povolání</vt:lpstr>
      <vt:lpstr>Povolání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11</cp:revision>
  <dcterms:created xsi:type="dcterms:W3CDTF">2011-11-07T19:03:11Z</dcterms:created>
  <dcterms:modified xsi:type="dcterms:W3CDTF">2012-01-09T16:53:48Z</dcterms:modified>
</cp:coreProperties>
</file>