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1" r:id="rId4"/>
    <p:sldId id="258" r:id="rId5"/>
    <p:sldId id="262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DBBA6D-7C30-46DE-822C-7D2EC93536D1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C09CE1E-7BEA-4FCD-88F8-FA59C133E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vlk.cz/images/zpravy/IZS/Prvni_pomoc_chodci_Jablonec2.jpg" TargetMode="External"/><Relationship Id="rId2" Type="http://schemas.openxmlformats.org/officeDocument/2006/relationships/hyperlink" Target="http://img.impuls.cz/thumb/37268_acb991c5af.jpg?122236328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dravi-zdravotnickepotreby.cz/uploads/images_products_large/956.jpg" TargetMode="External"/><Relationship Id="rId5" Type="http://schemas.openxmlformats.org/officeDocument/2006/relationships/hyperlink" Target="http://www.azrodina.cz/article_imgs/8011/domaci_lekarnicka_normal.jpg?1294139548" TargetMode="External"/><Relationship Id="rId4" Type="http://schemas.openxmlformats.org/officeDocument/2006/relationships/hyperlink" Target="http://cz.hartmann.info/images/drobna_poraneni_rdax_250x18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4000504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VY_32_INOVACE_231_První</a:t>
                      </a:r>
                      <a:r>
                        <a:rPr lang="cs-CZ" baseline="0" dirty="0" smtClean="0"/>
                        <a:t> pomoc při drobném poranění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První pomoc při drobném poranění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Anotace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2. a 3. ročníku. </a:t>
            </a:r>
          </a:p>
          <a:p>
            <a:pPr>
              <a:buNone/>
            </a:pPr>
            <a:r>
              <a:rPr lang="cs-CZ" dirty="0" smtClean="0"/>
              <a:t>    Seznamuje žáky se základy první pomoci.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1429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První pomoc při drobném poranění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Pojmenuj situace na obrázku</a:t>
            </a:r>
          </a:p>
          <a:p>
            <a:r>
              <a:rPr lang="cs-CZ" dirty="0" smtClean="0"/>
              <a:t>Jak můžeš pomoci</a:t>
            </a:r>
            <a:endParaRPr lang="cs-CZ" dirty="0"/>
          </a:p>
        </p:txBody>
      </p:sp>
      <p:pic>
        <p:nvPicPr>
          <p:cNvPr id="4" name="Obrázek 3" descr="37268_acb991c5a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4276602"/>
            <a:ext cx="2500330" cy="1959719"/>
          </a:xfrm>
          <a:prstGeom prst="rect">
            <a:avLst/>
          </a:prstGeom>
        </p:spPr>
      </p:pic>
      <p:pic>
        <p:nvPicPr>
          <p:cNvPr id="5" name="Obrázek 4" descr="Prvni_pomoc_chodci_Jablonec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4357694"/>
            <a:ext cx="2816251" cy="2112189"/>
          </a:xfrm>
          <a:prstGeom prst="rect">
            <a:avLst/>
          </a:prstGeom>
        </p:spPr>
      </p:pic>
      <p:pic>
        <p:nvPicPr>
          <p:cNvPr id="6" name="Obrázek 5" descr="drobna_poraneni_rdax_250x188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2786058"/>
            <a:ext cx="2571768" cy="1933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První pomoc při drobném poranění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Lékárnička doma:</a:t>
            </a:r>
          </a:p>
          <a:p>
            <a:pPr>
              <a:buNone/>
            </a:pPr>
            <a:r>
              <a:rPr lang="cs-CZ" i="1" dirty="0" smtClean="0"/>
              <a:t>Pojmenuj některé věci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Lékárnička ve škole:</a:t>
            </a:r>
          </a:p>
          <a:p>
            <a:pPr>
              <a:buNone/>
            </a:pPr>
            <a:r>
              <a:rPr lang="cs-CZ" i="1" dirty="0" smtClean="0"/>
              <a:t>Pojmenuj některé věci</a:t>
            </a:r>
            <a:endParaRPr lang="cs-CZ" i="1" dirty="0"/>
          </a:p>
        </p:txBody>
      </p:sp>
      <p:pic>
        <p:nvPicPr>
          <p:cNvPr id="7" name="Zástupný symbol pro obsah 6" descr="domaci_lekarnicka_normal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357818" y="1571612"/>
            <a:ext cx="2714644" cy="2224608"/>
          </a:xfrm>
        </p:spPr>
      </p:pic>
      <p:pic>
        <p:nvPicPr>
          <p:cNvPr id="8" name="Obrázek 7" descr="95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380" y="4143380"/>
            <a:ext cx="3000396" cy="2193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První pomoc při drobném poranění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Zapamatuj si důležitá telefonní čísla: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Policie</a:t>
            </a:r>
          </a:p>
          <a:p>
            <a:endParaRPr lang="cs-CZ" dirty="0" smtClean="0"/>
          </a:p>
          <a:p>
            <a:r>
              <a:rPr lang="cs-CZ" dirty="0" smtClean="0"/>
              <a:t>Hasiči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Rychlá zdravotnická pomoc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C000"/>
                </a:solidFill>
              </a:rPr>
              <a:t>Správně přiřaď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158</a:t>
            </a:r>
          </a:p>
          <a:p>
            <a:endParaRPr lang="cs-CZ" dirty="0" smtClean="0"/>
          </a:p>
          <a:p>
            <a:r>
              <a:rPr lang="cs-CZ" dirty="0" smtClean="0"/>
              <a:t>155</a:t>
            </a:r>
          </a:p>
          <a:p>
            <a:endParaRPr lang="cs-CZ" dirty="0" smtClean="0"/>
          </a:p>
          <a:p>
            <a:r>
              <a:rPr lang="cs-CZ" dirty="0" smtClean="0"/>
              <a:t>150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57224" y="274638"/>
            <a:ext cx="7829576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Citace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http://img.impuls.cz/thumb/37268_acb991c5af.jpg?1222363282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tydenvlk.cz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zpravy</a:t>
            </a:r>
            <a:r>
              <a:rPr lang="cs-CZ" dirty="0" smtClean="0">
                <a:hlinkClick r:id="rId3"/>
              </a:rPr>
              <a:t>/IZS/</a:t>
            </a:r>
            <a:r>
              <a:rPr lang="cs-CZ" dirty="0" err="1" smtClean="0">
                <a:hlinkClick r:id="rId3"/>
              </a:rPr>
              <a:t>Prvni</a:t>
            </a:r>
            <a:r>
              <a:rPr lang="cs-CZ" dirty="0" smtClean="0">
                <a:hlinkClick r:id="rId3"/>
              </a:rPr>
              <a:t>_pomoc_chodci_Jablonec2.jpg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http://cz.hartmann.info/images/drobna_poraneni_rdax_250x188.jpg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azrodina.cz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article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imgs</a:t>
            </a:r>
            <a:r>
              <a:rPr lang="cs-CZ" dirty="0" smtClean="0">
                <a:hlinkClick r:id="rId5"/>
              </a:rPr>
              <a:t>/8011/</a:t>
            </a:r>
            <a:r>
              <a:rPr lang="cs-CZ" dirty="0" err="1" smtClean="0">
                <a:hlinkClick r:id="rId5"/>
              </a:rPr>
              <a:t>domaci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lekarnicka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normal.jpg</a:t>
            </a:r>
            <a:r>
              <a:rPr lang="cs-CZ" dirty="0" smtClean="0">
                <a:hlinkClick r:id="rId5"/>
              </a:rPr>
              <a:t>?1294139548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</a:t>
            </a:r>
            <a:r>
              <a:rPr lang="cs-CZ" dirty="0" err="1" smtClean="0">
                <a:hlinkClick r:id="rId6"/>
              </a:rPr>
              <a:t>zdravi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zdravotnickepotreby.cz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uploads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products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large</a:t>
            </a:r>
            <a:r>
              <a:rPr lang="cs-CZ" smtClean="0">
                <a:hlinkClick r:id="rId6"/>
              </a:rPr>
              <a:t>/956.jpg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36</TotalTime>
  <Words>132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Snímek 1</vt:lpstr>
      <vt:lpstr>Člověk a jeho svět</vt:lpstr>
      <vt:lpstr>Anotace</vt:lpstr>
      <vt:lpstr>První pomoc při drobném poranění</vt:lpstr>
      <vt:lpstr>První pomoc při drobném poranění</vt:lpstr>
      <vt:lpstr>První pomoc při drobném poranění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9</cp:revision>
  <dcterms:created xsi:type="dcterms:W3CDTF">2011-11-08T19:27:52Z</dcterms:created>
  <dcterms:modified xsi:type="dcterms:W3CDTF">2012-01-09T16:51:23Z</dcterms:modified>
</cp:coreProperties>
</file>