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9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0FA9B-94A0-4FE2-AEC9-213DCCC09CEE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7E1008E-CC76-4326-9073-AC87FC7714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0FA9B-94A0-4FE2-AEC9-213DCCC09CEE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7E1008E-CC76-4326-9073-AC87FC7714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0FA9B-94A0-4FE2-AEC9-213DCCC09CEE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1008E-CC76-4326-9073-AC87FC7714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0FA9B-94A0-4FE2-AEC9-213DCCC09CEE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1008E-CC76-4326-9073-AC87FC7714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0FA9B-94A0-4FE2-AEC9-213DCCC09CEE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7E1008E-CC76-4326-9073-AC87FC7714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0FA9B-94A0-4FE2-AEC9-213DCCC09CEE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1008E-CC76-4326-9073-AC87FC7714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0FA9B-94A0-4FE2-AEC9-213DCCC09CEE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1008E-CC76-4326-9073-AC87FC7714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0FA9B-94A0-4FE2-AEC9-213DCCC09CEE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1008E-CC76-4326-9073-AC87FC7714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0FA9B-94A0-4FE2-AEC9-213DCCC09CEE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1008E-CC76-4326-9073-AC87FC7714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0FA9B-94A0-4FE2-AEC9-213DCCC09CEE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1008E-CC76-4326-9073-AC87FC7714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0FA9B-94A0-4FE2-AEC9-213DCCC09CEE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1008E-CC76-4326-9073-AC87FC7714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00FA9B-94A0-4FE2-AEC9-213DCCC09CEE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7E1008E-CC76-4326-9073-AC87FC7714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t2.gstatic.com/images?q=tbn:ANd9GcTsqqgokgGy-7oDFYS4HJ7X1uTjbNL1saMmbGCL6YFIojvFkB6jBA" TargetMode="External"/><Relationship Id="rId3" Type="http://schemas.openxmlformats.org/officeDocument/2006/relationships/hyperlink" Target="http://t1.gstatic.com/images?q=tbn:ANd9GcQvr2rHt_dPTyu1indT3EQhm3OpR0cR3dVCfV9mrEap0QEcpA1n1w" TargetMode="External"/><Relationship Id="rId7" Type="http://schemas.openxmlformats.org/officeDocument/2006/relationships/hyperlink" Target="http://t0.gstatic.com/images?q=tbn:ANd9GcSIOKVdY2iyjaYu6AjCm_8wzbMk0KD61sTAftcN6de0YA2X65777w" TargetMode="External"/><Relationship Id="rId2" Type="http://schemas.openxmlformats.org/officeDocument/2006/relationships/hyperlink" Target="http://t1.gstatic.com/images?q=tbn:ANd9GcR9RH_tITQ8N6Xg6LlCy7IQ-JuabeG93mOAoIROjQqJxC-1QrWxZw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0.gstatic.com/images?q=tbn:ANd9GcS_Qgl3GhLKiGsUkHe4JKAzi1Bw-U2FvNPTCWVtbsttRZ5nTAbN" TargetMode="External"/><Relationship Id="rId5" Type="http://schemas.openxmlformats.org/officeDocument/2006/relationships/hyperlink" Target="http://t3.gstatic.com/images?q=tbn:ANd9GcSVCpDERYqjUdpbQXfvDh8FZC7Q0BA-vNj7H2DoKyNqADEkdCuG" TargetMode="External"/><Relationship Id="rId4" Type="http://schemas.openxmlformats.org/officeDocument/2006/relationships/hyperlink" Target="http://t2.gstatic.com/images?q=tbn:ANd9GcRi_EJVrYSFRLTkQCPtNvzvg-bmhVUY4EezvXE2IKFl3yt5K4LN" TargetMode="External"/><Relationship Id="rId9" Type="http://schemas.openxmlformats.org/officeDocument/2006/relationships/hyperlink" Target="http://t1.gstatic.com/images?q=tbn:ANd9GcS0VuMHeMtZTAHSCHoMrSAt3dIndMmb4yb8IKLTiiAxHJZK2HFc9A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t0.gstatic.com/images?q=tbn:ANd9GcQUHW5wkbEDwy3IA0e5EEyYeZelRrnGMcBkN69MqLvKXi01VMVoYA" TargetMode="External"/><Relationship Id="rId3" Type="http://schemas.openxmlformats.org/officeDocument/2006/relationships/hyperlink" Target="http://t3.gstatic.com/images?q=tbn:ANd9GcR1BHBgrHrZJdPxEIfzYj0nwBFvxTCll3LDaUjG_S3vbglJ1fOq" TargetMode="External"/><Relationship Id="rId7" Type="http://schemas.openxmlformats.org/officeDocument/2006/relationships/hyperlink" Target="http://www.dopravni-znaceni.cz/public/photogallery/9/o/p04.jpg" TargetMode="External"/><Relationship Id="rId2" Type="http://schemas.openxmlformats.org/officeDocument/2006/relationships/hyperlink" Target="http://www.cyklistikakrnov.com/Bezpecnost/vybave1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3.gstatic.com/images?q=tbn:ANd9GcRiWY_gCHFEFdicL0sYuSVkMVtRRC6Qo5TxKbzbeCGkDoC13mRR" TargetMode="External"/><Relationship Id="rId11" Type="http://schemas.openxmlformats.org/officeDocument/2006/relationships/hyperlink" Target="http://t0.gstatic.com/images?q=tbn:ANd9GcQFuNeON7tZ98FvGPqw0i5F3Fxe7irsuDgOMR_QEGHohGR4Bb3K" TargetMode="External"/><Relationship Id="rId5" Type="http://schemas.openxmlformats.org/officeDocument/2006/relationships/hyperlink" Target="http://t3.gstatic.com/images?q=tbn:ANd9GcRE4VmRX3SAeAorhMRqs_gR0GAH3O72UY9BThQIpLp_4cCMzAgJ" TargetMode="External"/><Relationship Id="rId10" Type="http://schemas.openxmlformats.org/officeDocument/2006/relationships/hyperlink" Target="http://t1.gstatic.com/images?q=tbn:ANd9GcSV5HW_p9sXt6M--mnJTKZ4Z1Afxl06tpPmzhScJOHbGw4WWTKuYQ" TargetMode="External"/><Relationship Id="rId4" Type="http://schemas.openxmlformats.org/officeDocument/2006/relationships/hyperlink" Target="http://t3.gstatic.com/images?q=tbn:ANd9GcS8GYLQsWLFtO0fJ6H9-4vD0aDgXZbQqPp_p45rXawku3fc9KYC" TargetMode="External"/><Relationship Id="rId9" Type="http://schemas.openxmlformats.org/officeDocument/2006/relationships/hyperlink" Target="http://t0.gstatic.com/images?q=tbn:ANd9GcQ9K5l6VC5bl58hOMEmgv5GAY0wt2wIvwoEN1-gu2MWBSfKPHZ1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t1.gstatic.com/images?q=tbn:ANd9GcStHD3GoLjq7szAgYrHFz9maSSx9yu5QDbvhPCR-QasEw4b7Tfj" TargetMode="External"/><Relationship Id="rId2" Type="http://schemas.openxmlformats.org/officeDocument/2006/relationships/hyperlink" Target="http://t1.gstatic.com/images?q=tbn:ANd9GcT0pCbL7PaV0xxx26Yf6NJTNrx-7sHUJa8hsyUzAMu9wj6R4SbE8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3.gstatic.com/images?q=tbn:ANd9GcQr-kEvBvFJlaoE1kOTbybZ-A74kNugVu2VTD9rOgI08j2WJj0n" TargetMode="External"/><Relationship Id="rId5" Type="http://schemas.openxmlformats.org/officeDocument/2006/relationships/hyperlink" Target="http://t3.gstatic.com/images?q=tbn:ANd9GcRE7St4dhm5Qt1Xe_CDxBPphCP_-B3DeG-OHDBHp3t3xyv9ZNcoLA" TargetMode="External"/><Relationship Id="rId4" Type="http://schemas.openxmlformats.org/officeDocument/2006/relationships/hyperlink" Target="http://t0.gstatic.com/images?q=tbn:ANd9GcRGX4JvQUksjyClEehd34TbsDhhKCKtxEHhfNjby0K9279xRHIBB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Picture 2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214290"/>
            <a:ext cx="8358246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14282" y="3357563"/>
          <a:ext cx="8715436" cy="2500330"/>
        </p:xfrm>
        <a:graphic>
          <a:graphicData uri="http://schemas.openxmlformats.org/drawingml/2006/table">
            <a:tbl>
              <a:tblPr/>
              <a:tblGrid>
                <a:gridCol w="8715436"/>
              </a:tblGrid>
              <a:tr h="50006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ŠKOLY: Speciální základní škola, Chlumec nad Cidlinou , Smetanova 123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006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AUTOR: Mgr. Hana Dvořáčková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006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NÁZEV: </a:t>
                      </a: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VY_32_INOVACE_236_CHOVÁNÍ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NA SILNICI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006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TEMA</a:t>
                      </a: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: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ČLOVĚK A JEHO SVĚT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006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ČÍSLO PROJEKTU:  CZ.1.07/1.4.00/21.2598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355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85728"/>
            <a:ext cx="8777318" cy="535785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>
            <a:normAutofit/>
          </a:bodyPr>
          <a:lstStyle/>
          <a:p>
            <a:pPr algn="ctr"/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CHOVÁNÍ  </a:t>
            </a:r>
            <a:b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NA  </a:t>
            </a:r>
            <a:b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SILNICI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5715016"/>
            <a:ext cx="8686800" cy="928694"/>
          </a:xfrm>
        </p:spPr>
        <p:txBody>
          <a:bodyPr>
            <a:normAutofit fontScale="85000" lnSpcReduction="10000"/>
          </a:bodyPr>
          <a:lstStyle/>
          <a:p>
            <a:pPr algn="ctr">
              <a:buNone/>
            </a:pPr>
            <a:r>
              <a:rPr lang="cs-CZ" dirty="0" smtClean="0"/>
              <a:t>Seznámení s pravidly pro chodce a cyklisty, vybavením jízdního kola, druhy semaforů, otázky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1752" y="0"/>
            <a:ext cx="8686800" cy="1142984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cs typeface="Times New Roman" pitchFamily="18" charset="0"/>
              </a:rPr>
              <a:t>Dopravní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cs typeface="Times New Roman" pitchFamily="18" charset="0"/>
              </a:rPr>
              <a:t>prostředky  na  silnici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14282" y="2857496"/>
            <a:ext cx="4572032" cy="4000504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857884" y="4000504"/>
            <a:ext cx="3133716" cy="2643206"/>
          </a:xfrm>
          <a:noFill/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r>
              <a:rPr lang="cs-CZ" sz="3600" b="1" dirty="0" smtClean="0">
                <a:solidFill>
                  <a:srgbClr val="C00000"/>
                </a:solidFill>
                <a:cs typeface="Times New Roman" pitchFamily="18" charset="0"/>
              </a:rPr>
              <a:t>Řidič</a:t>
            </a:r>
            <a:endParaRPr lang="cs-CZ" sz="3600" b="1" dirty="0" smtClean="0">
              <a:solidFill>
                <a:srgbClr val="C00000"/>
              </a:solidFill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3600" b="1" dirty="0" smtClean="0">
                <a:solidFill>
                  <a:srgbClr val="C00000"/>
                </a:solidFill>
                <a:cs typeface="Times New Roman" pitchFamily="18" charset="0"/>
              </a:rPr>
              <a:t>Spolujezdec</a:t>
            </a:r>
          </a:p>
          <a:p>
            <a:pPr>
              <a:buFont typeface="Wingdings" pitchFamily="2" charset="2"/>
              <a:buChar char="§"/>
            </a:pPr>
            <a:r>
              <a:rPr lang="cs-CZ" sz="3600" b="1" dirty="0" smtClean="0">
                <a:solidFill>
                  <a:srgbClr val="C00000"/>
                </a:solidFill>
                <a:cs typeface="Times New Roman" pitchFamily="18" charset="0"/>
              </a:rPr>
              <a:t>Cyklista</a:t>
            </a:r>
          </a:p>
          <a:p>
            <a:pPr>
              <a:buFont typeface="Wingdings" pitchFamily="2" charset="2"/>
              <a:buChar char="§"/>
            </a:pPr>
            <a:r>
              <a:rPr lang="cs-CZ" sz="3600" b="1" dirty="0" smtClean="0">
                <a:solidFill>
                  <a:srgbClr val="C00000"/>
                </a:solidFill>
                <a:cs typeface="Times New Roman" pitchFamily="18" charset="0"/>
              </a:rPr>
              <a:t>Chodec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sp>
        <p:nvSpPr>
          <p:cNvPr id="9218" name="AutoShape 2" descr="data:image/jpeg;base64,/9j/4AAQSkZJRgABAQAAAQABAAD/2wCEAAkGBhQQEBUUEhQVFBQVFBUVFBQXFxUVGBYYFBUVFBYXFhUYHSYeGh4kGRQVIC8gJCcpLCwsFR4xNTAqNScrLCkBCQoKDgwOGg8PGiwkHSQvKS4sLikqKS0sLCwqKSwpKS0sLCkpKSwsLCksNSwsLCksKSwsLCwpLCkpLCksKSksKf/AABEIAJQBAAMBIgACEQEDEQH/xAAcAAABBQEBAQAAAAAAAAAAAAAAAwQFBgcCAQj/xABHEAACAQMCAwMIBgcFCAMBAAABAgMABBESIQUGMRNBUQciMmFxgZGhQlKCkrHBFCMzYnKy0QgWouHwFRdDc4OTo9JTY8Ik/8QAGwEAAgMBAQEAAAAAAAAAAAAAAAECAwQFBgf/xAAvEQACAQMCBAUDBAMBAAAAAAAAAQIDBBESIRMxQVEFMmFxkUKhsRQigdHB4fAV/9oADAMBAAIRAxEAPwCQEdeiKnawUotvUzOMxFXaw0+W2pRbegBisFKrb0+W3pVLalkeBktvSq29Pkt6VW3oyGBklvSyW9PVt6WS3pZJYGa29LJb07WClVhpDwNVgpVYKdLDSgioHgbLDSiw04EddhKAEFirsRUsEroJSyPAkI66CUrpr3TRkMCQSvQtKYoxSyPBxpo00pijFGQOMUYrrTRijIYOcV7ivcUYoGeAV7igV0BSAAK9FAr2gDPkgpZIKWjjpwkNWFKGywUotvTtYaVWGgeBotvSqwU7WKlBFSHgaLBSqw05EVdiOgeBBYqUWKlgldhKAEljpQR0oFqocW8pEKOYrRf0qVThmU6YYz+/Lvk/urk+ygC3BK8aRR1IHtIFZbfcwX1wcGbswfoxoVHx1ZPvNcR8tSSDLyyHx2OPxq5U4/VIrc30RpU/HbeP0pox9oUxk57s1/4yn2VSI+S0+tn7I/OnUXJKeP8AhWrFCh1bI6p9iyt5R7MfTJ91Jnym2vif9e6olOQx4/4FrscgL4j7o/rU1G29RaqhJf7z7X1/P+lH+8+1/wBH/Kot/J6nj/h/zpvNyEB0b5N+RqSja92LVVJ9fKZanvH3hSq+UW1Pf8way7mi3SyADAM7bIgznPic9340tyhyTLeqJZPMjPo46Nv9EAjI7s7DY4J7tDtbdQ1t7dPUiqlRvCNM/wB49kPSlC+3H5GnEHP1g/S5j95K/iKhrfkOGMbge/J/l0KPgai47REu3gkChcgoQqjKuMoTnPesin1p66wyVu/Ln7FydRczQ7TikUw/VSxv/A6t+BpzVBm5Yj6qQD46cH4gj8Kc2d/cW+2TInhnVj2DY+4DNUuEfpZNSfUumKKjuFcejuFBUjJ9YI9gPj6utSVVNYLAAr2vK9FID0V7QK9AoAp8Qp1GlN4qdR1YysVVaUVa5UUqtIZ0FroCgV0KAPQK6ArwUjeXqwoXc4GQB3kliAqqO8knAFADkCo/j3MMFjCZbiQIo6DqznuVFG7E1TeKeVrRcfo9vbNPLuqqHHp+BwMYHVjnA8abWfAHab9KvnE90fQA/ZW4+pCviPrdfDGcmbg4+YWob8Tvrviv7bXaWZ9G2U4mmHjO49EEfQG/j4064fwLzQsSrHGvTbCgeoDqasEPCvpSfd/9v6U66UFbeRpZcIjj3xqPifyHQV5xC7y2gdB19tKX98Ioyx7untPT+tVT/anfnc0JESzWzAnH+vXT7p31XOFX+cn3U5ueJ4Yb91NoFLfBZYJqfCQYFVGLiw8adpxkeNLBZks2Qaa8SvUhiZ2xhR8/9fhUOONjxrP/ACq83HshAh3fY+z6R+Bx7zV1vQdaooL/AJClJYIPh4/2vxN5ZSf0ePdu7KA4VAe4u223QavCtjtuMRqoCgAAAADAAAGAABsAAAAKxTht2LW3ihTPaSaZ5f8AqD9Qvuj872zGptuKyRD9YCvtKnHtwTWq5Uq88QWy2RXqUTVZeLArkVRueb8fq5V9JW7Mn92QgofdIq/faomDmEsPNbIPgdqR46xmt5F7zGSP4lGpfmBWHRglq3JaHnDUqnVjIBxSkfM2rvzWbcOuyy/MfaGfxzUhbzMpyKeCDTLpbcVCysoOkn9ZGw8GPnKQfSUPk6T3SDBHUXXlrm/tF0TYDKdLHOcdCDk7lSCCD1Gd6yJ7hiEc/QYZP7r4Q595U/ZqTtr4xXK7/tEHxRtP4Oo91SjBSeGTUmtzdgc17VK4DzIYxpfJT5r7PV6qtFnxWOX0T8fyqqdGUOmxbGomPhXQrgV0KqLCoRGncRpjEaeRmpsrHSmlVpuhpVTURiwNdg1E8W5igtFzPIqeC9WPsQbn4e+qVxPys6iVt0x4Mw1MfYg2HvzWmlbVKnlRCVSMTSnlCjLEKPEnA+JrP/KPzAk8AigDvKkiSo6nSqsmcZz6XU7D3HO9ViXiN7cnV2c0nrIbHuyMCvRwi9b/AIen2kf1ro0rKMHmcjPKu3yRVuEScRtHd4tOqT0i0SMSNzpBO4GTnANWOw524mjZaCFz46WXHsw1LDlu7PXA91d/3UuO9j7tqtdvb8/8kOJMeJz7eN6VsAfUVI+ZFIyc63p9G3QevVH+ZpJeUZe/J9rUtHyY57h7yardvQDXIjb7j17KMOqYBzjtYl9XcKj24hOOsaf96P8ArVqj5Gb92nC8jv4rUOBR7j1y7FOTik31B7pEP508tL+VjgIR7WXf4GrOeSXHVgK9XkmQ9D72IUfPf5U/09HnqDXLsR1vBcN0QH7af1p8nDrr/wCP/HH/AO1OW5RSIZlnx6kH5tVW45zLHDlYSxI+kzEn4dPlU6djGq8QbDitE5fM9vGXlKxgd5ZT8ADkn1Csp4pffpU+okgO4jXxC5GT7d/nSfEuJPO+pmJwdsk01lyoRvqkYHv1b11qdirenJx3k0SjLLWSRi4/H+lG4kbUGk1mEAqQuCqqG6eauge4VfJ+VLi+iWSCGGOJ1DKzXEZyG7yF6VRuUbkxzkBIwApyzRpKRg7YMgIBye7FXKTmBnwvau37qkge5Exj4VjtFc0Y/twvkjWVNyy+YcI8nt1aa9clqyMd9My6gR0bLYAGMjrvq78CpdbKJf2lxDt1C65T/gXHzqMh4fO+628hH1mXSPvPgV0/DZPpvCnq7QOfhHq/Gqp2yqS1VJ7+hHivohpZcAs4ANU08u2PMiWMbEkbyMT346d1P0ntU9G2ZvXLMf5Y1X8aY2bW8shjFwzuATiOM4yOg1scVbeG8oRuAexlf+OTSPggH41CVG2p88seqoyJi40gGBBbKP8Al6/nIWp8/MplUoRkEYwqoveDtpHiBVotOT1X0YYVPiVLn4uTUHzBFxWC+gjtQvYSMoBjRBoxjUbjEbME32K46Y61nlUoryx+5OMZvmzvhzSOvmwSEY66Gx8cYpxEXjbUAVIPSrJLcLGArsWOkd5/Oq9x/jdvbR9pM4RScDqSx64UDcnapU5ObxgTWHsXnht52sat3kb+0daeA1m/ks55F/JcxhdKR9m0WfSIbUrFvDcLt3ZrRwa5lem6c3Fm2LytylxNTuM0xip3GagQF5rtY0Z3OlVBZj4ADJNUrmDn8bokvZMdsKNUijvaRui+pFy3iV6VN8Rbt5DCJDGI1R5GGDgytpTOdtl1MM9+k1ROceDWdoElW1knE0koURzPGFSLSA22cltQ37+tX0JU4vM0RkpPZDMcWsUYs6y3Lnq0rkA/ZXf4mnsXlHWMYgghiH7qKD8etVY31l38Ovl/huWP4xmhbzhxIH6NxNSTgASxNudgPOiroq8t35kyngSLRL5TJm8PhTc+UCc/Spzw/kO1nYKr3KNhSyvLbsy686QdKackKe/u3qD4rbcOtp3hlnv4ZI20ur29u2D3bq+4IwQe8Gr43dn1T+CLoVO5I/32nP0qP73zH6VRMb8MPTiMo/ismP8AK5pxEOHnpxWP7VndD8CauV3YevwRdGqSK81TfWNKpzRL9alIOWo3tZLqO9tpIYiVZjHPH5wAOkau/cVJ8vcgyywJNMY4TKR2aMrsxDbqWGpdJI3x1A61Y7iy06k/syHCq5xj7iFtzJJ9Jj7B/U9KlIeYJm9EY9e5Pxp/LyIsC6nvIkAOCRAMAn1tIag+JX1vAB//AHu+rONEdsuw6nUwOOvrrJK7tfpTHwanUfS8ddPSbfwG5PuG9QvEOe3ToQPWTk/AH86df3cWeMPFc3LoyGTUIF3UAscvpUZwCPpDPurMubYRbXcsKsZQhGl36lWRXGVGwOGA93Sr7etbVHjfPsS4M+5JcY5zebILM3q6D4Cq3LeljuaaNOT1Pu6D4CvYYC5295PQe2unG4jFYhEsVJIcG4AG3WnNi3aHBQuPAHHzwa5tLW237W4ZSDsEiMmfeWUCtJ8nfL9rcOezmjdUGp+qMF7yyNuB69x66on4hBJ7ilDHJEXwDhR3EdpFk4OXDyEDp0Y6eoPdV54Xyvdttr7IeEarH/IBVa475ZVglZOHwRlFAQTSajq0lvOVBjY52yfXVO4t5S+IXIIe5dVP0IsRL7PMwT7zWRRr194pJeolS7s2e55btLYar25Rf+bIAfgxyah73n3gsAIQtN6kiYg/afSKwuSQscsSSepJyfia5qyPh0n55v8ABYoxXJFxTm2zt739Jt7aRkQYit5XGhGxs4PnHY7gdxNS0/l3vNIWKK3iAAGdLSHYY+k2O7wrNiK8qyVnS+pZ99ySZaOJeU/iVxnXdyAHujxEP/GBUFDxObtQ4kftMjDlmJzkEbk+OKZGgVU4RjtFJEjf+ZuZIbJ9d1KCdgEjw7tsM4UHYddzgVmnPvPMPEREkCuoRnZu00g7gKANJPgT76guWuWTfS6TIIkG2sqWLNpLBFXIycAnqMCmPHOCPZz9m5BBCujrnS6NurAHcew7ggiuL+ocKqxyTHGmkaR5A7nTxGVB0e2bP2HQj86+gQawDyE4/wBovhRtbOdW+d3jHXp39K3xTT8UWLh7Y2X4Jw5FNjrninE1toJJm3WNC2PHHRfecD31IaYx31GczrG9pIu5zo2xno6noKwww5LPIg9kZbw7nWaEuY8mWZ2eQuqSrIWwFDAhWXSNhhth3GrZ5R4Bax2JYgLD2sZDZ0MSI9Ovpn0DgZxtUPccMjjkjdQNJdD4jZgdvdmtR8okkEVk7zW6XI1KOzfZSWOxJwemD3V1b+hCOjhLzFNCo5Zz0ML4lxRZggjlt4SM5IW2YvnpnL7Y8AO+pDlCORrkBp4WOkmPComXBBA1LtuAanp+VrN1Vm4VCusZXRxFUJ81mI0tjBARsj90+FIjkCy0iU8NvVTZhJHd2zpg9CHLjbPfmuQ1h7mrOxO8Pto7MwuxaNI45Yk7UK0gGuQZijXfVIMOW3YKqIOrYpHMF9czXMkihJVZtncvG7AADJUHQvToKnL7kSzkIMtrxkHuJMUuM9MZcnfHyppJ5OrBRktxiIAEktasQMb5JVcCgMlcJuO+2hP/AFIf/wBZqe5S5WkvJSZ7aGG2jBM0+bV9OkZ0jER8729Bn1Va+A+RSylSOdbu7midQ6eeIwwO46DI/GnvPV7HDCtjbaY441UuoJ9qoSdz9Y53yR660Wtu7iqqaIVaipxcmVCXmaCbiEMckZh4dbBnggWNiHK7qzxIpOC3nHIxtjO5zLczc0xXKqYDcCVJEkRuwnIDq3VgVGdiwI781mHF+KFXwrb+IO+23WmUN3PJ6JY++vTVfBqTlhTfskZYVZuOcfJrfNPNxntGiDec5XtEljNqjL1dQ7v52T1XIPTHSs4uLKOGQSq6qBkFFdX0jAACN52T62xvivLO+vmAjWdgOmCc7e8VK2fIRmBeedjg7jTv7ixrDU8JcHzeBqvFc2OZvKsUtv0aFJBF2Yi09oAujGCN0LbjOSCDv3VTOOXkl1PJcugXtXLYXOkZ2AXPcAAPdVol5dhgzpUsR0LHO/sG3hSX6GDsRtjFdK38Mpwy1zK5Xa6FNhhLMAOpOBXd3NkiOPcA4GBu58cdd+4eHvqZ4pAluh0DziCM5zgHY49v9asfC+DzcHSyuuzQvcygO7DU0IJBSMA7KWQlieuxXbBzzfEm6CUE93+DVSkprUigXXCJ4l1SQyIp6MyMoPvIxTZJSucEjIIOCRseo9lfRK3EjcVvo5GzZxwI0ivlk86JSfNY6em/T+tZB5QOWUtpI57cEW1ypeMHrG6nEsJ/hJGPURXATaeS5PJXYTkUqFotIC2AoJJxgAEk58AKn4uTrkjLx9iv1pmSEf8AkIPwBr6DZRhCjF1GllGaT32IEiuTVhPBbaP9teKx+rbxvKfvvoT4ZpM8Qso/2ds8p+tPKQP+3EF/mNSq1V9EW/4x+RIgdO+B18O+pODle5ddXZMq/XkxEv3nxTl+brhRiHs7ceEESRn74Bf/ABVEXBll85y7/vMWb5muZVnU7Jfcmh43CYo/2tzHn6sQaU/eGF+ZpldyQ4xEr5+u5HyVRj5mmrpjrXL9K5lWUsOUmWI1fyUWDyQiJoyuJFuImK41iRJIWKnvGQB6sd1RnlI7J7dezXaC47CKTSR2iLGEkIb6S9pGCD+8auXkxS7S0hWXWEWaIwrhRqgJzISeunfPrpnz9YSzwPF2kEvaTQwQLCugRkTY7Noz6JUA5OTn1dK4ae+RjLyAoDdXLZGRAoA9TSDJ+Q+IrcQ1UfkDlGPhduVB1SyYaV/HHoqP3Rk/E1aVuDV95X49VzHHZFfW3NR3MSaLWV/Nwq6vPLKvmkHJKbjfvFW0Ww8KhucrtLexmZnEbNGyRnOCZHUhACAe/wCWazLLeERwYtwLjLTRSxn6BDphy+xLA7nc4Onr405505mlPFJe3mlMDpFIkWttGHhR1wvojcnu8ar3Crea3uB2iOocFCcZUg9MOux3Ap5zzZtJDbXIGwQ2sp+rJCzFAfbEyY8dJ8K6+ucbeFTrBvn68ilRXEa6NFwfmC0dWC30J16hiQTRmJSsTBVIjOfPRxnu7TO/SrHNzHaS2PYLd2evAO8gI1a5JCGLqA3pKMkDJJOBXzzivMVyJPU8s1JYPoW4nikaVUkt5I3e27PM1o4UQ4EfpNq7NUUq/wBIlyUzls8z6zFqYanQ3UrS5hOe0hftNTo5OBIcoMYcBQR5tfPteg4oDBtfk38rkrAW8kMYgtrRmLoWDBYEAXOSQdR0r7XFUHjPGJbmVmJJeRize1jn4d3sAp3wK17DhbP/AMS9l0L49hb+c3uaZlH/AE6l+FcrsIzK6tjH0dGR68yEKB7TXrfBacKFCVep12Xsv9nPuai1pcygTYQ7hj68YB+NPOG8YUOin9WhYBnwW0gkZbSCM4GTjbNNOPX5mmY5YgbLqZWwB4FAF+AxUbXKreKXEZtU5YXsauFGUVqRoY4jYxyYW9kZfrC3wfX1bapy05x4Wsf62e9Zt8qkcI9m5/rWP13HGScDcmskr26qPebY+BSS2ijSr/jVrdsv6IlyqJkyNNICXJwECqpwMbk+wUjFAvgPxphwu2EMQXv6t7TTg3IFe0sqEqVJKby/U5NaSlN6eQ3t+Hm74lDAihstnTsA3ZoZNJ7sHGPfVy5L4bdSxzWHEIpY/PWeOSRT5sgkDkhuh87w+sfGqnyzxDsuKCTLDs4JnOnGrARmfTnbVpzitN5M4rd3SO1yH7F5XNsJdAcx7sgYAZ6ADOd9/bXkPE6vEuZ+m3wdOksU4klzny5JdI0cLLFFcusl5clgoSKBVCID3kkZz0AXfrVS8oPCbd+Dt2DmRbXsZYpCxbWJW7NmyTnBH4CrNzULaLhui6gmmtUlLSLDKdUSuxKM66hqQE4wem3up3MElnHwS5axad0k7CIiXJ0DtA6joMeifGuaXFP4TwldEbh3jfQrZU4OTncHqDilpuGQ5Jd2Y95ZsmohozgYdsaVGN+4DHT8zXpgA9J/l/Wve0KmiCz0Xoc+SbfMfPLbr6K6j6lz8zTeXiwHooo9uB8hTc3MC+kS/tZiPgMUf3lVP2cYX2Kq/PrWet4hCP1L+XkcaWejYqHuJPQRsepMD7zYpKThMh/aOi+pnLH7qZppc8yyP/nlvxpi3EpCfS922PhXHreIU5dW/Y0Rpy9iWa1hTrKc9PNVVx9piW+AqJuZVxgb75Lb/nXs9/I6hW3UHI80D5gU20HwNc2rcuWVHky6McczcPJzxN57YvLIWBMFnEufQLlmYAeODnPqHhTyBknuLJgmmaaT9KuBjBBtI3iLH+OVhv3lTWUcn8eurOTMMJmBZW7NkdlLLnQw07hhqOCPEjvra+QeXrh2e8vVCTTKESILpEMKksEC/RJYliPjuTWQeC2QRU/ht6UgtgKdrHio5GkR3Zmm1/w1Z4yjjKn4jwI9dShirlhTTaeULBQI/JeB1upyCd1CxKPhjb21WuceXbnhSmey1yQsuLhSFcjHRpIypV0weuMj2GtauLoLUFxLmAoDpHxrWrutjTq27FfDgt8GBnnxW9Oysn8SbaNT8Yytcnmuzb0+GW32XuY/5ZMVP828vxXEhk0hGPXs1RAfWVA3Prqk3/Aez9Ek+3FLi94x+P6JZXcmBxnhbelw9l/gu5R/MjU8MHC1AZrK9UHcA3C6T7+xziqQ0DDqDXJz35o4kOtNfL/seOzNAk5rgeVGIREiRY4oRnTGi5IG+7HJJJO5JpxxvnCO5UIv6PgDAaRQ5GeunOwrNaK6H/qvSo8OOFy5/wBmb9JHVqy8k8eBBztPD95B+dPLfkdpfRmjZvqqQx+RqqV0rY6bVnd1Rk8ukvll3Dn0l9kWmTkWROo1faApSDhzQ+jCoPiXyagF4/OBjtX+OfxpOTi0rdZHPvNbaV/aUv3Rp7lbpVZbNlieaTvVB9o1xJeKD1GO/J3qsNOx6sT7zXGatl4435U/5YlarqTvB+Pi34jFc9VjlUsMZyg81xj1pq+NapwXjU1zxW7urjzYLG3lMSA+YEK6kZe4l0AOrv1DuArDhV55e5/C2MthdaxFIoVZ4wGkjXUCUKtjWu2OuQCeorz85ucnJ9TVpwsFyn5meGSwumBeG9texuo8ZVih3JHT0ZPgDUB5U3t7OGOxtRgNIbiXPUAApEh9mXPsC+NOr3nvh8NpbRQJJdSWzFodalI1dgRlsnL4yCBju61BQcj33E5TPK36yU6mLeluNvN7hjAA7hUBcuZSv0pvGuGcnrW18K/s85AM0x9gGKtHDvIdZxdV1HxO/wCNTlUlLzSY9lyR83w2zOcKpY+oE1NWHJF3N6MRH8W3+dfTljyJbQ+jEo9wqVj4Oi9AB7BUMoN2fPPCvIvNJvK2keAH5mrhwvyJ2y41gv7SfyrWxZAUoLcUtQsMp1h5PraMACMVMW/LcS9EUe4VOCOvQKWoekZR2IXptSyx04xRilkeDhFruiikMCtJvDSteUAM5OHA00m5dVuoFS9FPJHSirXPI0b91RVx5Lo27qv1FPUw0ozCbyPIe6mr+RNT31rNFPWxaEZA3kLB+mB7qbyeQRj0dPeGraK8o1sNCMQfyAydzR/Fh+VJN5Apf/rP2z/St0oo1selGCnyAT/uffoH9n2bxX7wreqKNQaTCk/s8uesgHvp1F/Z0H0p8ezetropamGkyCL+zlb/AEriX3Bfzp7B/Z3sB6Utw32kX8FrUqKMjwUvhHke4ZbMGWDWw6NI7Pj3Zx8qtttYRx+gir7ABS9FIMBRRRSGFFFFABRRRQAUUUUAFFFFABRRRQAUUUUAFFFFABRRRQAUUUUAFFFFABRRRQAUUUUAFFFFABRRRQAUUUUAFFFFABRRRQAUUUUAFFFFABRRRQAUUUUAf//Z"/>
          <p:cNvSpPr>
            <a:spLocks noChangeAspect="1" noChangeArrowheads="1"/>
          </p:cNvSpPr>
          <p:nvPr/>
        </p:nvSpPr>
        <p:spPr bwMode="auto">
          <a:xfrm>
            <a:off x="155575" y="-669925"/>
            <a:ext cx="2438400" cy="14097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220" name="AutoShape 4" descr="data:image/jpeg;base64,/9j/4AAQSkZJRgABAQAAAQABAAD/2wCEAAkGBhQQEBUUEhQVFBQVFBUVFBQXFxUVGBYYFBUVFBYXFhUYHSYeGh4kGRQVIC8gJCcpLCwsFR4xNTAqNScrLCkBCQoKDgwOGg8PGiwkHSQvKS4sLikqKS0sLCwqKSwpKS0sLCkpKSwsLCksNSwsLCksKSwsLCwpLCkpLCksKSksKf/AABEIAJQBAAMBIgACEQEDEQH/xAAcAAABBQEBAQAAAAAAAAAAAAAAAwQFBgcCAQj/xABHEAACAQMCAwMIBgcFCAMBAAABAgMABBESIQUGMRNBUQciMmFxgZGhQlKCkrHBFCMzYnKy0QgWouHwFRdDc4OTo9JTY8Ik/8QAGwEAAgMBAQEAAAAAAAAAAAAAAAECAwQFBgf/xAAvEQACAQMCBAUDBAMBAAAAAAAAAQIDBBESIRMxQVEFMmFxkUKhsRQigdHB4fAV/9oADAMBAAIRAxEAPwCQEdeiKnawUotvUzOMxFXaw0+W2pRbegBisFKrb0+W3pVLalkeBktvSq29Pkt6VW3oyGBklvSyW9PVt6WS3pZJYGa29LJb07WClVhpDwNVgpVYKdLDSgioHgbLDSiw04EddhKAEFirsRUsEroJSyPAkI66CUrpr3TRkMCQSvQtKYoxSyPBxpo00pijFGQOMUYrrTRijIYOcV7ivcUYoGeAV7igV0BSAAK9FAr2gDPkgpZIKWjjpwkNWFKGywUotvTtYaVWGgeBotvSqwU7WKlBFSHgaLBSqw05EVdiOgeBBYqUWKlgldhKAEljpQR0oFqocW8pEKOYrRf0qVThmU6YYz+/Lvk/urk+ygC3BK8aRR1IHtIFZbfcwX1wcGbswfoxoVHx1ZPvNcR8tSSDLyyHx2OPxq5U4/VIrc30RpU/HbeP0pox9oUxk57s1/4yn2VSI+S0+tn7I/OnUXJKeP8AhWrFCh1bI6p9iyt5R7MfTJ91Jnym2vif9e6olOQx4/4FrscgL4j7o/rU1G29RaqhJf7z7X1/P+lH+8+1/wBH/Kot/J6nj/h/zpvNyEB0b5N+RqSja92LVVJ9fKZanvH3hSq+UW1Pf8way7mi3SyADAM7bIgznPic9340tyhyTLeqJZPMjPo46Nv9EAjI7s7DY4J7tDtbdQ1t7dPUiqlRvCNM/wB49kPSlC+3H5GnEHP1g/S5j95K/iKhrfkOGMbge/J/l0KPgai47REu3gkChcgoQqjKuMoTnPesin1p66wyVu/Ln7FydRczQ7TikUw/VSxv/A6t+BpzVBm5Yj6qQD46cH4gj8Kc2d/cW+2TInhnVj2DY+4DNUuEfpZNSfUumKKjuFcejuFBUjJ9YI9gPj6utSVVNYLAAr2vK9FID0V7QK9AoAp8Qp1GlN4qdR1YysVVaUVa5UUqtIZ0FroCgV0KAPQK6ArwUjeXqwoXc4GQB3kliAqqO8knAFADkCo/j3MMFjCZbiQIo6DqznuVFG7E1TeKeVrRcfo9vbNPLuqqHHp+BwMYHVjnA8abWfAHab9KvnE90fQA/ZW4+pCviPrdfDGcmbg4+YWob8Tvrviv7bXaWZ9G2U4mmHjO49EEfQG/j4064fwLzQsSrHGvTbCgeoDqasEPCvpSfd/9v6U66UFbeRpZcIjj3xqPifyHQV5xC7y2gdB19tKX98Ioyx7untPT+tVT/anfnc0JESzWzAnH+vXT7p31XOFX+cn3U5ueJ4Yb91NoFLfBZYJqfCQYFVGLiw8adpxkeNLBZks2Qaa8SvUhiZ2xhR8/9fhUOONjxrP/ACq83HshAh3fY+z6R+Bx7zV1vQdaooL/AJClJYIPh4/2vxN5ZSf0ePdu7KA4VAe4u223QavCtjtuMRqoCgAAAADAAAGAABsAAAAKxTht2LW3ihTPaSaZ5f8AqD9Qvuj872zGptuKyRD9YCvtKnHtwTWq5Uq88QWy2RXqUTVZeLArkVRueb8fq5V9JW7Mn92QgofdIq/faomDmEsPNbIPgdqR46xmt5F7zGSP4lGpfmBWHRglq3JaHnDUqnVjIBxSkfM2rvzWbcOuyy/MfaGfxzUhbzMpyKeCDTLpbcVCysoOkn9ZGw8GPnKQfSUPk6T3SDBHUXXlrm/tF0TYDKdLHOcdCDk7lSCCD1Gd6yJ7hiEc/QYZP7r4Q595U/ZqTtr4xXK7/tEHxRtP4Oo91SjBSeGTUmtzdgc17VK4DzIYxpfJT5r7PV6qtFnxWOX0T8fyqqdGUOmxbGomPhXQrgV0KqLCoRGncRpjEaeRmpsrHSmlVpuhpVTURiwNdg1E8W5igtFzPIqeC9WPsQbn4e+qVxPys6iVt0x4Mw1MfYg2HvzWmlbVKnlRCVSMTSnlCjLEKPEnA+JrP/KPzAk8AigDvKkiSo6nSqsmcZz6XU7D3HO9ViXiN7cnV2c0nrIbHuyMCvRwi9b/AIen2kf1ro0rKMHmcjPKu3yRVuEScRtHd4tOqT0i0SMSNzpBO4GTnANWOw524mjZaCFz46WXHsw1LDlu7PXA91d/3UuO9j7tqtdvb8/8kOJMeJz7eN6VsAfUVI+ZFIyc63p9G3QevVH+ZpJeUZe/J9rUtHyY57h7yardvQDXIjb7j17KMOqYBzjtYl9XcKj24hOOsaf96P8ArVqj5Gb92nC8jv4rUOBR7j1y7FOTik31B7pEP508tL+VjgIR7WXf4GrOeSXHVgK9XkmQ9D72IUfPf5U/09HnqDXLsR1vBcN0QH7af1p8nDrr/wCP/HH/AO1OW5RSIZlnx6kH5tVW45zLHDlYSxI+kzEn4dPlU6djGq8QbDitE5fM9vGXlKxgd5ZT8ADkn1Csp4pffpU+okgO4jXxC5GT7d/nSfEuJPO+pmJwdsk01lyoRvqkYHv1b11qdirenJx3k0SjLLWSRi4/H+lG4kbUGk1mEAqQuCqqG6eauge4VfJ+VLi+iWSCGGOJ1DKzXEZyG7yF6VRuUbkxzkBIwApyzRpKRg7YMgIBye7FXKTmBnwvau37qkge5Exj4VjtFc0Y/twvkjWVNyy+YcI8nt1aa9clqyMd9My6gR0bLYAGMjrvq78CpdbKJf2lxDt1C65T/gXHzqMh4fO+628hH1mXSPvPgV0/DZPpvCnq7QOfhHq/Gqp2yqS1VJ7+hHivohpZcAs4ANU08u2PMiWMbEkbyMT346d1P0ntU9G2ZvXLMf5Y1X8aY2bW8shjFwzuATiOM4yOg1scVbeG8oRuAexlf+OTSPggH41CVG2p88seqoyJi40gGBBbKP8Al6/nIWp8/MplUoRkEYwqoveDtpHiBVotOT1X0YYVPiVLn4uTUHzBFxWC+gjtQvYSMoBjRBoxjUbjEbME32K46Y61nlUoryx+5OMZvmzvhzSOvmwSEY66Gx8cYpxEXjbUAVIPSrJLcLGArsWOkd5/Oq9x/jdvbR9pM4RScDqSx64UDcnapU5ObxgTWHsXnht52sat3kb+0daeA1m/ks55F/JcxhdKR9m0WfSIbUrFvDcLt3ZrRwa5lem6c3Fm2LytylxNTuM0xip3GagQF5rtY0Z3OlVBZj4ADJNUrmDn8bokvZMdsKNUijvaRui+pFy3iV6VN8Rbt5DCJDGI1R5GGDgytpTOdtl1MM9+k1ROceDWdoElW1knE0koURzPGFSLSA22cltQ37+tX0JU4vM0RkpPZDMcWsUYs6y3Lnq0rkA/ZXf4mnsXlHWMYgghiH7qKD8etVY31l38Ovl/huWP4xmhbzhxIH6NxNSTgASxNudgPOiroq8t35kyngSLRL5TJm8PhTc+UCc/Spzw/kO1nYKr3KNhSyvLbsy686QdKackKe/u3qD4rbcOtp3hlnv4ZI20ur29u2D3bq+4IwQe8Gr43dn1T+CLoVO5I/32nP0qP73zH6VRMb8MPTiMo/ismP8AK5pxEOHnpxWP7VndD8CauV3YevwRdGqSK81TfWNKpzRL9alIOWo3tZLqO9tpIYiVZjHPH5wAOkau/cVJ8vcgyywJNMY4TKR2aMrsxDbqWGpdJI3x1A61Y7iy06k/syHCq5xj7iFtzJJ9Jj7B/U9KlIeYJm9EY9e5Pxp/LyIsC6nvIkAOCRAMAn1tIag+JX1vAB//AHu+rONEdsuw6nUwOOvrrJK7tfpTHwanUfS8ddPSbfwG5PuG9QvEOe3ToQPWTk/AH86df3cWeMPFc3LoyGTUIF3UAscvpUZwCPpDPurMubYRbXcsKsZQhGl36lWRXGVGwOGA93Sr7etbVHjfPsS4M+5JcY5zebILM3q6D4Cq3LeljuaaNOT1Pu6D4CvYYC5295PQe2unG4jFYhEsVJIcG4AG3WnNi3aHBQuPAHHzwa5tLW237W4ZSDsEiMmfeWUCtJ8nfL9rcOezmjdUGp+qMF7yyNuB69x66on4hBJ7ilDHJEXwDhR3EdpFk4OXDyEDp0Y6eoPdV54Xyvdttr7IeEarH/IBVa475ZVglZOHwRlFAQTSajq0lvOVBjY52yfXVO4t5S+IXIIe5dVP0IsRL7PMwT7zWRRr194pJeolS7s2e55btLYar25Rf+bIAfgxyah73n3gsAIQtN6kiYg/afSKwuSQscsSSepJyfia5qyPh0n55v8ABYoxXJFxTm2zt739Jt7aRkQYit5XGhGxs4PnHY7gdxNS0/l3vNIWKK3iAAGdLSHYY+k2O7wrNiK8qyVnS+pZ99ySZaOJeU/iVxnXdyAHujxEP/GBUFDxObtQ4kftMjDlmJzkEbk+OKZGgVU4RjtFJEjf+ZuZIbJ9d1KCdgEjw7tsM4UHYddzgVmnPvPMPEREkCuoRnZu00g7gKANJPgT76guWuWTfS6TIIkG2sqWLNpLBFXIycAnqMCmPHOCPZz9m5BBCujrnS6NurAHcew7ggiuL+ocKqxyTHGmkaR5A7nTxGVB0e2bP2HQj86+gQawDyE4/wBovhRtbOdW+d3jHXp39K3xTT8UWLh7Y2X4Jw5FNjrninE1toJJm3WNC2PHHRfecD31IaYx31GczrG9pIu5zo2xno6noKwww5LPIg9kZbw7nWaEuY8mWZ2eQuqSrIWwFDAhWXSNhhth3GrZ5R4Bax2JYgLD2sZDZ0MSI9Ovpn0DgZxtUPccMjjkjdQNJdD4jZgdvdmtR8okkEVk7zW6XI1KOzfZSWOxJwemD3V1b+hCOjhLzFNCo5Zz0ML4lxRZggjlt4SM5IW2YvnpnL7Y8AO+pDlCORrkBp4WOkmPComXBBA1LtuAanp+VrN1Vm4VCusZXRxFUJ81mI0tjBARsj90+FIjkCy0iU8NvVTZhJHd2zpg9CHLjbPfmuQ1h7mrOxO8Pto7MwuxaNI45Yk7UK0gGuQZijXfVIMOW3YKqIOrYpHMF9czXMkihJVZtncvG7AADJUHQvToKnL7kSzkIMtrxkHuJMUuM9MZcnfHyppJ5OrBRktxiIAEktasQMb5JVcCgMlcJuO+2hP/AFIf/wBZqe5S5WkvJSZ7aGG2jBM0+bV9OkZ0jER8729Bn1Va+A+RSylSOdbu7midQ6eeIwwO46DI/GnvPV7HDCtjbaY441UuoJ9qoSdz9Y53yR660Wtu7iqqaIVaipxcmVCXmaCbiEMckZh4dbBnggWNiHK7qzxIpOC3nHIxtjO5zLczc0xXKqYDcCVJEkRuwnIDq3VgVGdiwI781mHF+KFXwrb+IO+23WmUN3PJ6JY++vTVfBqTlhTfskZYVZuOcfJrfNPNxntGiDec5XtEljNqjL1dQ7v52T1XIPTHSs4uLKOGQSq6qBkFFdX0jAACN52T62xvivLO+vmAjWdgOmCc7e8VK2fIRmBeedjg7jTv7ixrDU8JcHzeBqvFc2OZvKsUtv0aFJBF2Yi09oAujGCN0LbjOSCDv3VTOOXkl1PJcugXtXLYXOkZ2AXPcAAPdVol5dhgzpUsR0LHO/sG3hSX6GDsRtjFdK38Mpwy1zK5Xa6FNhhLMAOpOBXd3NkiOPcA4GBu58cdd+4eHvqZ4pAluh0DziCM5zgHY49v9asfC+DzcHSyuuzQvcygO7DU0IJBSMA7KWQlieuxXbBzzfEm6CUE93+DVSkprUigXXCJ4l1SQyIp6MyMoPvIxTZJSucEjIIOCRseo9lfRK3EjcVvo5GzZxwI0ivlk86JSfNY6em/T+tZB5QOWUtpI57cEW1ypeMHrG6nEsJ/hJGPURXATaeS5PJXYTkUqFotIC2AoJJxgAEk58AKn4uTrkjLx9iv1pmSEf8AkIPwBr6DZRhCjF1GllGaT32IEiuTVhPBbaP9teKx+rbxvKfvvoT4ZpM8Qso/2ds8p+tPKQP+3EF/mNSq1V9EW/4x+RIgdO+B18O+pODle5ddXZMq/XkxEv3nxTl+brhRiHs7ceEESRn74Bf/ABVEXBll85y7/vMWb5muZVnU7Jfcmh43CYo/2tzHn6sQaU/eGF+ZpldyQ4xEr5+u5HyVRj5mmrpjrXL9K5lWUsOUmWI1fyUWDyQiJoyuJFuImK41iRJIWKnvGQB6sd1RnlI7J7dezXaC47CKTSR2iLGEkIb6S9pGCD+8auXkxS7S0hWXWEWaIwrhRqgJzISeunfPrpnz9YSzwPF2kEvaTQwQLCugRkTY7Noz6JUA5OTn1dK4ae+RjLyAoDdXLZGRAoA9TSDJ+Q+IrcQ1UfkDlGPhduVB1SyYaV/HHoqP3Rk/E1aVuDV95X49VzHHZFfW3NR3MSaLWV/Nwq6vPLKvmkHJKbjfvFW0Ww8KhucrtLexmZnEbNGyRnOCZHUhACAe/wCWazLLeERwYtwLjLTRSxn6BDphy+xLA7nc4Onr405505mlPFJe3mlMDpFIkWttGHhR1wvojcnu8ar3Crea3uB2iOocFCcZUg9MOux3Ap5zzZtJDbXIGwQ2sp+rJCzFAfbEyY8dJ8K6+ucbeFTrBvn68ilRXEa6NFwfmC0dWC30J16hiQTRmJSsTBVIjOfPRxnu7TO/SrHNzHaS2PYLd2evAO8gI1a5JCGLqA3pKMkDJJOBXzzivMVyJPU8s1JYPoW4nikaVUkt5I3e27PM1o4UQ4EfpNq7NUUq/wBIlyUzls8z6zFqYanQ3UrS5hOe0hftNTo5OBIcoMYcBQR5tfPteg4oDBtfk38rkrAW8kMYgtrRmLoWDBYEAXOSQdR0r7XFUHjPGJbmVmJJeRize1jn4d3sAp3wK17DhbP/AMS9l0L49hb+c3uaZlH/AE6l+FcrsIzK6tjH0dGR68yEKB7TXrfBacKFCVep12Xsv9nPuai1pcygTYQ7hj68YB+NPOG8YUOin9WhYBnwW0gkZbSCM4GTjbNNOPX5mmY5YgbLqZWwB4FAF+AxUbXKreKXEZtU5YXsauFGUVqRoY4jYxyYW9kZfrC3wfX1bapy05x4Wsf62e9Zt8qkcI9m5/rWP13HGScDcmskr26qPebY+BSS2ijSr/jVrdsv6IlyqJkyNNICXJwECqpwMbk+wUjFAvgPxphwu2EMQXv6t7TTg3IFe0sqEqVJKby/U5NaSlN6eQ3t+Hm74lDAihstnTsA3ZoZNJ7sHGPfVy5L4bdSxzWHEIpY/PWeOSRT5sgkDkhuh87w+sfGqnyzxDsuKCTLDs4JnOnGrARmfTnbVpzitN5M4rd3SO1yH7F5XNsJdAcx7sgYAZ6ADOd9/bXkPE6vEuZ+m3wdOksU4klzny5JdI0cLLFFcusl5clgoSKBVCID3kkZz0AXfrVS8oPCbd+Dt2DmRbXsZYpCxbWJW7NmyTnBH4CrNzULaLhui6gmmtUlLSLDKdUSuxKM66hqQE4wem3up3MElnHwS5axad0k7CIiXJ0DtA6joMeifGuaXFP4TwldEbh3jfQrZU4OTncHqDilpuGQ5Jd2Y95ZsmohozgYdsaVGN+4DHT8zXpgA9J/l/Wve0KmiCz0Xoc+SbfMfPLbr6K6j6lz8zTeXiwHooo9uB8hTc3MC+kS/tZiPgMUf3lVP2cYX2Kq/PrWet4hCP1L+XkcaWejYqHuJPQRsepMD7zYpKThMh/aOi+pnLH7qZppc8yyP/nlvxpi3EpCfS922PhXHreIU5dW/Y0Rpy9iWa1hTrKc9PNVVx9piW+AqJuZVxgb75Lb/nXs9/I6hW3UHI80D5gU20HwNc2rcuWVHky6McczcPJzxN57YvLIWBMFnEufQLlmYAeODnPqHhTyBknuLJgmmaaT9KuBjBBtI3iLH+OVhv3lTWUcn8eurOTMMJmBZW7NkdlLLnQw07hhqOCPEjvra+QeXrh2e8vVCTTKESILpEMKksEC/RJYliPjuTWQeC2QRU/ht6UgtgKdrHio5GkR3Zmm1/w1Z4yjjKn4jwI9dShirlhTTaeULBQI/JeB1upyCd1CxKPhjb21WuceXbnhSmey1yQsuLhSFcjHRpIypV0weuMj2GtauLoLUFxLmAoDpHxrWrutjTq27FfDgt8GBnnxW9Oysn8SbaNT8Yytcnmuzb0+GW32XuY/5ZMVP828vxXEhk0hGPXs1RAfWVA3Prqk3/Aez9Ek+3FLi94x+P6JZXcmBxnhbelw9l/gu5R/MjU8MHC1AZrK9UHcA3C6T7+xziqQ0DDqDXJz35o4kOtNfL/seOzNAk5rgeVGIREiRY4oRnTGi5IG+7HJJJO5JpxxvnCO5UIv6PgDAaRQ5GeunOwrNaK6H/qvSo8OOFy5/wBmb9JHVqy8k8eBBztPD95B+dPLfkdpfRmjZvqqQx+RqqV0rY6bVnd1Rk8ukvll3Dn0l9kWmTkWROo1faApSDhzQ+jCoPiXyagF4/OBjtX+OfxpOTi0rdZHPvNbaV/aUv3Rp7lbpVZbNlieaTvVB9o1xJeKD1GO/J3qsNOx6sT7zXGatl4435U/5YlarqTvB+Pi34jFc9VjlUsMZyg81xj1pq+NapwXjU1zxW7urjzYLG3lMSA+YEK6kZe4l0AOrv1DuArDhV55e5/C2MthdaxFIoVZ4wGkjXUCUKtjWu2OuQCeorz85ucnJ9TVpwsFyn5meGSwumBeG9texuo8ZVih3JHT0ZPgDUB5U3t7OGOxtRgNIbiXPUAApEh9mXPsC+NOr3nvh8NpbRQJJdSWzFodalI1dgRlsnL4yCBju61BQcj33E5TPK36yU6mLeluNvN7hjAA7hUBcuZSv0pvGuGcnrW18K/s85AM0x9gGKtHDvIdZxdV1HxO/wCNTlUlLzSY9lyR83w2zOcKpY+oE1NWHJF3N6MRH8W3+dfTljyJbQ+jEo9wqVj4Oi9AB7BUMoN2fPPCvIvNJvK2keAH5mrhwvyJ2y41gv7SfyrWxZAUoLcUtQsMp1h5PraMACMVMW/LcS9EUe4VOCOvQKWoekZR2IXptSyx04xRilkeDhFruiikMCtJvDSteUAM5OHA00m5dVuoFS9FPJHSirXPI0b91RVx5Lo27qv1FPUw0ozCbyPIe6mr+RNT31rNFPWxaEZA3kLB+mB7qbyeQRj0dPeGraK8o1sNCMQfyAydzR/Fh+VJN5Apf/rP2z/St0oo1selGCnyAT/uffoH9n2bxX7wreqKNQaTCk/s8uesgHvp1F/Z0H0p8ezetropamGkyCL+zlb/AEriX3Bfzp7B/Z3sB6Utw32kX8FrUqKMjwUvhHke4ZbMGWDWw6NI7Pj3Zx8qtttYRx+gir7ABS9FIMBRRRSGFFFFABRRRQAUUUUAFFFFABRRRQAUUUUAFFFFABRRRQAUUUUAFFFFABRRRQAUUUUAFFFFABRRRQAUUUUAFFFFABRRRQAUUUUAFFFFABRRRQAUUUUAf//Z"/>
          <p:cNvSpPr>
            <a:spLocks noChangeAspect="1" noChangeArrowheads="1"/>
          </p:cNvSpPr>
          <p:nvPr/>
        </p:nvSpPr>
        <p:spPr bwMode="auto">
          <a:xfrm>
            <a:off x="155575" y="-669925"/>
            <a:ext cx="2438400" cy="14097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222" name="AutoShape 6" descr="data:image/jpeg;base64,/9j/4AAQSkZJRgABAQAAAQABAAD/2wCEAAkGBhQQEBUUEhQVFBQVFBUVFBQXFxUVGBYYFBUVFBYXFhUYHSYeGh4kGRQVIC8gJCcpLCwsFR4xNTAqNScrLCkBCQoKDgwOGg8PGiwkHSQvKS4sLikqKS0sLCwqKSwpKS0sLCkpKSwsLCksNSwsLCksKSwsLCwpLCkpLCksKSksKf/AABEIAJQBAAMBIgACEQEDEQH/xAAcAAABBQEBAQAAAAAAAAAAAAAAAwQFBgcCAQj/xABHEAACAQMCAwMIBgcFCAMBAAABAgMABBESIQUGMRNBUQciMmFxgZGhQlKCkrHBFCMzYnKy0QgWouHwFRdDc4OTo9JTY8Ik/8QAGwEAAgMBAQEAAAAAAAAAAAAAAAECAwQFBgf/xAAvEQACAQMCBAUDBAMBAAAAAAAAAQIDBBESIRMxQVEFMmFxkUKhsRQigdHB4fAV/9oADAMBAAIRAxEAPwCQEdeiKnawUotvUzOMxFXaw0+W2pRbegBisFKrb0+W3pVLalkeBktvSq29Pkt6VW3oyGBklvSyW9PVt6WS3pZJYGa29LJb07WClVhpDwNVgpVYKdLDSgioHgbLDSiw04EddhKAEFirsRUsEroJSyPAkI66CUrpr3TRkMCQSvQtKYoxSyPBxpo00pijFGQOMUYrrTRijIYOcV7ivcUYoGeAV7igV0BSAAK9FAr2gDPkgpZIKWjjpwkNWFKGywUotvTtYaVWGgeBotvSqwU7WKlBFSHgaLBSqw05EVdiOgeBBYqUWKlgldhKAEljpQR0oFqocW8pEKOYrRf0qVThmU6YYz+/Lvk/urk+ygC3BK8aRR1IHtIFZbfcwX1wcGbswfoxoVHx1ZPvNcR8tSSDLyyHx2OPxq5U4/VIrc30RpU/HbeP0pox9oUxk57s1/4yn2VSI+S0+tn7I/OnUXJKeP8AhWrFCh1bI6p9iyt5R7MfTJ91Jnym2vif9e6olOQx4/4FrscgL4j7o/rU1G29RaqhJf7z7X1/P+lH+8+1/wBH/Kot/J6nj/h/zpvNyEB0b5N+RqSja92LVVJ9fKZanvH3hSq+UW1Pf8way7mi3SyADAM7bIgznPic9340tyhyTLeqJZPMjPo46Nv9EAjI7s7DY4J7tDtbdQ1t7dPUiqlRvCNM/wB49kPSlC+3H5GnEHP1g/S5j95K/iKhrfkOGMbge/J/l0KPgai47REu3gkChcgoQqjKuMoTnPesin1p66wyVu/Ln7FydRczQ7TikUw/VSxv/A6t+BpzVBm5Yj6qQD46cH4gj8Kc2d/cW+2TInhnVj2DY+4DNUuEfpZNSfUumKKjuFcejuFBUjJ9YI9gPj6utSVVNYLAAr2vK9FID0V7QK9AoAp8Qp1GlN4qdR1YysVVaUVa5UUqtIZ0FroCgV0KAPQK6ArwUjeXqwoXc4GQB3kliAqqO8knAFADkCo/j3MMFjCZbiQIo6DqznuVFG7E1TeKeVrRcfo9vbNPLuqqHHp+BwMYHVjnA8abWfAHab9KvnE90fQA/ZW4+pCviPrdfDGcmbg4+YWob8Tvrviv7bXaWZ9G2U4mmHjO49EEfQG/j4064fwLzQsSrHGvTbCgeoDqasEPCvpSfd/9v6U66UFbeRpZcIjj3xqPifyHQV5xC7y2gdB19tKX98Ioyx7untPT+tVT/anfnc0JESzWzAnH+vXT7p31XOFX+cn3U5ueJ4Yb91NoFLfBZYJqfCQYFVGLiw8adpxkeNLBZks2Qaa8SvUhiZ2xhR8/9fhUOONjxrP/ACq83HshAh3fY+z6R+Bx7zV1vQdaooL/AJClJYIPh4/2vxN5ZSf0ePdu7KA4VAe4u223QavCtjtuMRqoCgAAAADAAAGAABsAAAAKxTht2LW3ihTPaSaZ5f8AqD9Qvuj872zGptuKyRD9YCvtKnHtwTWq5Uq88QWy2RXqUTVZeLArkVRueb8fq5V9JW7Mn92QgofdIq/faomDmEsPNbIPgdqR46xmt5F7zGSP4lGpfmBWHRglq3JaHnDUqnVjIBxSkfM2rvzWbcOuyy/MfaGfxzUhbzMpyKeCDTLpbcVCysoOkn9ZGw8GPnKQfSUPk6T3SDBHUXXlrm/tF0TYDKdLHOcdCDk7lSCCD1Gd6yJ7hiEc/QYZP7r4Q595U/ZqTtr4xXK7/tEHxRtP4Oo91SjBSeGTUmtzdgc17VK4DzIYxpfJT5r7PV6qtFnxWOX0T8fyqqdGUOmxbGomPhXQrgV0KqLCoRGncRpjEaeRmpsrHSmlVpuhpVTURiwNdg1E8W5igtFzPIqeC9WPsQbn4e+qVxPys6iVt0x4Mw1MfYg2HvzWmlbVKnlRCVSMTSnlCjLEKPEnA+JrP/KPzAk8AigDvKkiSo6nSqsmcZz6XU7D3HO9ViXiN7cnV2c0nrIbHuyMCvRwi9b/AIen2kf1ro0rKMHmcjPKu3yRVuEScRtHd4tOqT0i0SMSNzpBO4GTnANWOw524mjZaCFz46WXHsw1LDlu7PXA91d/3UuO9j7tqtdvb8/8kOJMeJz7eN6VsAfUVI+ZFIyc63p9G3QevVH+ZpJeUZe/J9rUtHyY57h7yardvQDXIjb7j17KMOqYBzjtYl9XcKj24hOOsaf96P8ArVqj5Gb92nC8jv4rUOBR7j1y7FOTik31B7pEP508tL+VjgIR7WXf4GrOeSXHVgK9XkmQ9D72IUfPf5U/09HnqDXLsR1vBcN0QH7af1p8nDrr/wCP/HH/AO1OW5RSIZlnx6kH5tVW45zLHDlYSxI+kzEn4dPlU6djGq8QbDitE5fM9vGXlKxgd5ZT8ADkn1Csp4pffpU+okgO4jXxC5GT7d/nSfEuJPO+pmJwdsk01lyoRvqkYHv1b11qdirenJx3k0SjLLWSRi4/H+lG4kbUGk1mEAqQuCqqG6eauge4VfJ+VLi+iWSCGGOJ1DKzXEZyG7yF6VRuUbkxzkBIwApyzRpKRg7YMgIBye7FXKTmBnwvau37qkge5Exj4VjtFc0Y/twvkjWVNyy+YcI8nt1aa9clqyMd9My6gR0bLYAGMjrvq78CpdbKJf2lxDt1C65T/gXHzqMh4fO+628hH1mXSPvPgV0/DZPpvCnq7QOfhHq/Gqp2yqS1VJ7+hHivohpZcAs4ANU08u2PMiWMbEkbyMT346d1P0ntU9G2ZvXLMf5Y1X8aY2bW8shjFwzuATiOM4yOg1scVbeG8oRuAexlf+OTSPggH41CVG2p88seqoyJi40gGBBbKP8Al6/nIWp8/MplUoRkEYwqoveDtpHiBVotOT1X0YYVPiVLn4uTUHzBFxWC+gjtQvYSMoBjRBoxjUbjEbME32K46Y61nlUoryx+5OMZvmzvhzSOvmwSEY66Gx8cYpxEXjbUAVIPSrJLcLGArsWOkd5/Oq9x/jdvbR9pM4RScDqSx64UDcnapU5ObxgTWHsXnht52sat3kb+0daeA1m/ks55F/JcxhdKR9m0WfSIbUrFvDcLt3ZrRwa5lem6c3Fm2LytylxNTuM0xip3GagQF5rtY0Z3OlVBZj4ADJNUrmDn8bokvZMdsKNUijvaRui+pFy3iV6VN8Rbt5DCJDGI1R5GGDgytpTOdtl1MM9+k1ROceDWdoElW1knE0koURzPGFSLSA22cltQ37+tX0JU4vM0RkpPZDMcWsUYs6y3Lnq0rkA/ZXf4mnsXlHWMYgghiH7qKD8etVY31l38Ovl/huWP4xmhbzhxIH6NxNSTgASxNudgPOiroq8t35kyngSLRL5TJm8PhTc+UCc/Spzw/kO1nYKr3KNhSyvLbsy686QdKackKe/u3qD4rbcOtp3hlnv4ZI20ur29u2D3bq+4IwQe8Gr43dn1T+CLoVO5I/32nP0qP73zH6VRMb8MPTiMo/ismP8AK5pxEOHnpxWP7VndD8CauV3YevwRdGqSK81TfWNKpzRL9alIOWo3tZLqO9tpIYiVZjHPH5wAOkau/cVJ8vcgyywJNMY4TKR2aMrsxDbqWGpdJI3x1A61Y7iy06k/syHCq5xj7iFtzJJ9Jj7B/U9KlIeYJm9EY9e5Pxp/LyIsC6nvIkAOCRAMAn1tIag+JX1vAB//AHu+rONEdsuw6nUwOOvrrJK7tfpTHwanUfS8ddPSbfwG5PuG9QvEOe3ToQPWTk/AH86df3cWeMPFc3LoyGTUIF3UAscvpUZwCPpDPurMubYRbXcsKsZQhGl36lWRXGVGwOGA93Sr7etbVHjfPsS4M+5JcY5zebILM3q6D4Cq3LeljuaaNOT1Pu6D4CvYYC5295PQe2unG4jFYhEsVJIcG4AG3WnNi3aHBQuPAHHzwa5tLW237W4ZSDsEiMmfeWUCtJ8nfL9rcOezmjdUGp+qMF7yyNuB69x66on4hBJ7ilDHJEXwDhR3EdpFk4OXDyEDp0Y6eoPdV54Xyvdttr7IeEarH/IBVa475ZVglZOHwRlFAQTSajq0lvOVBjY52yfXVO4t5S+IXIIe5dVP0IsRL7PMwT7zWRRr194pJeolS7s2e55btLYar25Rf+bIAfgxyah73n3gsAIQtN6kiYg/afSKwuSQscsSSepJyfia5qyPh0n55v8ABYoxXJFxTm2zt739Jt7aRkQYit5XGhGxs4PnHY7gdxNS0/l3vNIWKK3iAAGdLSHYY+k2O7wrNiK8qyVnS+pZ99ySZaOJeU/iVxnXdyAHujxEP/GBUFDxObtQ4kftMjDlmJzkEbk+OKZGgVU4RjtFJEjf+ZuZIbJ9d1KCdgEjw7tsM4UHYddzgVmnPvPMPEREkCuoRnZu00g7gKANJPgT76guWuWTfS6TIIkG2sqWLNpLBFXIycAnqMCmPHOCPZz9m5BBCujrnS6NurAHcew7ggiuL+ocKqxyTHGmkaR5A7nTxGVB0e2bP2HQj86+gQawDyE4/wBovhRtbOdW+d3jHXp39K3xTT8UWLh7Y2X4Jw5FNjrninE1toJJm3WNC2PHHRfecD31IaYx31GczrG9pIu5zo2xno6noKwww5LPIg9kZbw7nWaEuY8mWZ2eQuqSrIWwFDAhWXSNhhth3GrZ5R4Bax2JYgLD2sZDZ0MSI9Ovpn0DgZxtUPccMjjkjdQNJdD4jZgdvdmtR8okkEVk7zW6XI1KOzfZSWOxJwemD3V1b+hCOjhLzFNCo5Zz0ML4lxRZggjlt4SM5IW2YvnpnL7Y8AO+pDlCORrkBp4WOkmPComXBBA1LtuAanp+VrN1Vm4VCusZXRxFUJ81mI0tjBARsj90+FIjkCy0iU8NvVTZhJHd2zpg9CHLjbPfmuQ1h7mrOxO8Pto7MwuxaNI45Yk7UK0gGuQZijXfVIMOW3YKqIOrYpHMF9czXMkihJVZtncvG7AADJUHQvToKnL7kSzkIMtrxkHuJMUuM9MZcnfHyppJ5OrBRktxiIAEktasQMb5JVcCgMlcJuO+2hP/AFIf/wBZqe5S5WkvJSZ7aGG2jBM0+bV9OkZ0jER8729Bn1Va+A+RSylSOdbu7midQ6eeIwwO46DI/GnvPV7HDCtjbaY441UuoJ9qoSdz9Y53yR660Wtu7iqqaIVaipxcmVCXmaCbiEMckZh4dbBnggWNiHK7qzxIpOC3nHIxtjO5zLczc0xXKqYDcCVJEkRuwnIDq3VgVGdiwI781mHF+KFXwrb+IO+23WmUN3PJ6JY++vTVfBqTlhTfskZYVZuOcfJrfNPNxntGiDec5XtEljNqjL1dQ7v52T1XIPTHSs4uLKOGQSq6qBkFFdX0jAACN52T62xvivLO+vmAjWdgOmCc7e8VK2fIRmBeedjg7jTv7ixrDU8JcHzeBqvFc2OZvKsUtv0aFJBF2Yi09oAujGCN0LbjOSCDv3VTOOXkl1PJcugXtXLYXOkZ2AXPcAAPdVol5dhgzpUsR0LHO/sG3hSX6GDsRtjFdK38Mpwy1zK5Xa6FNhhLMAOpOBXd3NkiOPcA4GBu58cdd+4eHvqZ4pAluh0DziCM5zgHY49v9asfC+DzcHSyuuzQvcygO7DU0IJBSMA7KWQlieuxXbBzzfEm6CUE93+DVSkprUigXXCJ4l1SQyIp6MyMoPvIxTZJSucEjIIOCRseo9lfRK3EjcVvo5GzZxwI0ivlk86JSfNY6em/T+tZB5QOWUtpI57cEW1ypeMHrG6nEsJ/hJGPURXATaeS5PJXYTkUqFotIC2AoJJxgAEk58AKn4uTrkjLx9iv1pmSEf8AkIPwBr6DZRhCjF1GllGaT32IEiuTVhPBbaP9teKx+rbxvKfvvoT4ZpM8Qso/2ds8p+tPKQP+3EF/mNSq1V9EW/4x+RIgdO+B18O+pODle5ddXZMq/XkxEv3nxTl+brhRiHs7ceEESRn74Bf/ABVEXBll85y7/vMWb5muZVnU7Jfcmh43CYo/2tzHn6sQaU/eGF+ZpldyQ4xEr5+u5HyVRj5mmrpjrXL9K5lWUsOUmWI1fyUWDyQiJoyuJFuImK41iRJIWKnvGQB6sd1RnlI7J7dezXaC47CKTSR2iLGEkIb6S9pGCD+8auXkxS7S0hWXWEWaIwrhRqgJzISeunfPrpnz9YSzwPF2kEvaTQwQLCugRkTY7Noz6JUA5OTn1dK4ae+RjLyAoDdXLZGRAoA9TSDJ+Q+IrcQ1UfkDlGPhduVB1SyYaV/HHoqP3Rk/E1aVuDV95X49VzHHZFfW3NR3MSaLWV/Nwq6vPLKvmkHJKbjfvFW0Ww8KhucrtLexmZnEbNGyRnOCZHUhACAe/wCWazLLeERwYtwLjLTRSxn6BDphy+xLA7nc4Onr405505mlPFJe3mlMDpFIkWttGHhR1wvojcnu8ar3Crea3uB2iOocFCcZUg9MOux3Ap5zzZtJDbXIGwQ2sp+rJCzFAfbEyY8dJ8K6+ucbeFTrBvn68ilRXEa6NFwfmC0dWC30J16hiQTRmJSsTBVIjOfPRxnu7TO/SrHNzHaS2PYLd2evAO8gI1a5JCGLqA3pKMkDJJOBXzzivMVyJPU8s1JYPoW4nikaVUkt5I3e27PM1o4UQ4EfpNq7NUUq/wBIlyUzls8z6zFqYanQ3UrS5hOe0hftNTo5OBIcoMYcBQR5tfPteg4oDBtfk38rkrAW8kMYgtrRmLoWDBYEAXOSQdR0r7XFUHjPGJbmVmJJeRize1jn4d3sAp3wK17DhbP/AMS9l0L49hb+c3uaZlH/AE6l+FcrsIzK6tjH0dGR68yEKB7TXrfBacKFCVep12Xsv9nPuai1pcygTYQ7hj68YB+NPOG8YUOin9WhYBnwW0gkZbSCM4GTjbNNOPX5mmY5YgbLqZWwB4FAF+AxUbXKreKXEZtU5YXsauFGUVqRoY4jYxyYW9kZfrC3wfX1bapy05x4Wsf62e9Zt8qkcI9m5/rWP13HGScDcmskr26qPebY+BSS2ijSr/jVrdsv6IlyqJkyNNICXJwECqpwMbk+wUjFAvgPxphwu2EMQXv6t7TTg3IFe0sqEqVJKby/U5NaSlN6eQ3t+Hm74lDAihstnTsA3ZoZNJ7sHGPfVy5L4bdSxzWHEIpY/PWeOSRT5sgkDkhuh87w+sfGqnyzxDsuKCTLDs4JnOnGrARmfTnbVpzitN5M4rd3SO1yH7F5XNsJdAcx7sgYAZ6ADOd9/bXkPE6vEuZ+m3wdOksU4klzny5JdI0cLLFFcusl5clgoSKBVCID3kkZz0AXfrVS8oPCbd+Dt2DmRbXsZYpCxbWJW7NmyTnBH4CrNzULaLhui6gmmtUlLSLDKdUSuxKM66hqQE4wem3up3MElnHwS5axad0k7CIiXJ0DtA6joMeifGuaXFP4TwldEbh3jfQrZU4OTncHqDilpuGQ5Jd2Y95ZsmohozgYdsaVGN+4DHT8zXpgA9J/l/Wve0KmiCz0Xoc+SbfMfPLbr6K6j6lz8zTeXiwHooo9uB8hTc3MC+kS/tZiPgMUf3lVP2cYX2Kq/PrWet4hCP1L+XkcaWejYqHuJPQRsepMD7zYpKThMh/aOi+pnLH7qZppc8yyP/nlvxpi3EpCfS922PhXHreIU5dW/Y0Rpy9iWa1hTrKc9PNVVx9piW+AqJuZVxgb75Lb/nXs9/I6hW3UHI80D5gU20HwNc2rcuWVHky6McczcPJzxN57YvLIWBMFnEufQLlmYAeODnPqHhTyBknuLJgmmaaT9KuBjBBtI3iLH+OVhv3lTWUcn8eurOTMMJmBZW7NkdlLLnQw07hhqOCPEjvra+QeXrh2e8vVCTTKESILpEMKksEC/RJYliPjuTWQeC2QRU/ht6UgtgKdrHio5GkR3Zmm1/w1Z4yjjKn4jwI9dShirlhTTaeULBQI/JeB1upyCd1CxKPhjb21WuceXbnhSmey1yQsuLhSFcjHRpIypV0weuMj2GtauLoLUFxLmAoDpHxrWrutjTq27FfDgt8GBnnxW9Oysn8SbaNT8Yytcnmuzb0+GW32XuY/5ZMVP828vxXEhk0hGPXs1RAfWVA3Prqk3/Aez9Ek+3FLi94x+P6JZXcmBxnhbelw9l/gu5R/MjU8MHC1AZrK9UHcA3C6T7+xziqQ0DDqDXJz35o4kOtNfL/seOzNAk5rgeVGIREiRY4oRnTGi5IG+7HJJJO5JpxxvnCO5UIv6PgDAaRQ5GeunOwrNaK6H/qvSo8OOFy5/wBmb9JHVqy8k8eBBztPD95B+dPLfkdpfRmjZvqqQx+RqqV0rY6bVnd1Rk8ukvll3Dn0l9kWmTkWROo1faApSDhzQ+jCoPiXyagF4/OBjtX+OfxpOTi0rdZHPvNbaV/aUv3Rp7lbpVZbNlieaTvVB9o1xJeKD1GO/J3qsNOx6sT7zXGatl4435U/5YlarqTvB+Pi34jFc9VjlUsMZyg81xj1pq+NapwXjU1zxW7urjzYLG3lMSA+YEK6kZe4l0AOrv1DuArDhV55e5/C2MthdaxFIoVZ4wGkjXUCUKtjWu2OuQCeorz85ucnJ9TVpwsFyn5meGSwumBeG9texuo8ZVih3JHT0ZPgDUB5U3t7OGOxtRgNIbiXPUAApEh9mXPsC+NOr3nvh8NpbRQJJdSWzFodalI1dgRlsnL4yCBju61BQcj33E5TPK36yU6mLeluNvN7hjAA7hUBcuZSv0pvGuGcnrW18K/s85AM0x9gGKtHDvIdZxdV1HxO/wCNTlUlLzSY9lyR83w2zOcKpY+oE1NWHJF3N6MRH8W3+dfTljyJbQ+jEo9wqVj4Oi9AB7BUMoN2fPPCvIvNJvK2keAH5mrhwvyJ2y41gv7SfyrWxZAUoLcUtQsMp1h5PraMACMVMW/LcS9EUe4VOCOvQKWoekZR2IXptSyx04xRilkeDhFruiikMCtJvDSteUAM5OHA00m5dVuoFS9FPJHSirXPI0b91RVx5Lo27qv1FPUw0ozCbyPIe6mr+RNT31rNFPWxaEZA3kLB+mB7qbyeQRj0dPeGraK8o1sNCMQfyAydzR/Fh+VJN5Apf/rP2z/St0oo1selGCnyAT/uffoH9n2bxX7wreqKNQaTCk/s8uesgHvp1F/Z0H0p8ezetropamGkyCL+zlb/AEriX3Bfzp7B/Z3sB6Utw32kX8FrUqKMjwUvhHke4ZbMGWDWw6NI7Pj3Zx8qtttYRx+gir7ABS9FIMBRRRSGFFFFABRRRQAUUUUAFFFFABRRRQAUUUUAFFFFABRRRQAUUUUAFFFFABRRRQAUUUUAFFFFABRRRQAUUUUAFFFFABRRRQAUUUUAFFFFABRRRQAUUUUAf//Z"/>
          <p:cNvSpPr>
            <a:spLocks noChangeAspect="1" noChangeArrowheads="1"/>
          </p:cNvSpPr>
          <p:nvPr/>
        </p:nvSpPr>
        <p:spPr bwMode="auto">
          <a:xfrm>
            <a:off x="155575" y="-669925"/>
            <a:ext cx="2438400" cy="14097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224" name="AutoShape 8" descr="data:image/jpeg;base64,/9j/4AAQSkZJRgABAQAAAQABAAD/2wCEAAkGBhQQEBUUEhQVFBQVFBUVFBQXFxUVGBYYFBUVFBYXFhUYHSYeGh4kGRQVIC8gJCcpLCwsFR4xNTAqNScrLCkBCQoKDgwOGg8PGiwkHSQvKS4sLikqKS0sLCwqKSwpKS0sLCkpKSwsLCksNSwsLCksKSwsLCwpLCkpLCksKSksKf/AABEIAJQBAAMBIgACEQEDEQH/xAAcAAABBQEBAQAAAAAAAAAAAAAAAwQFBgcCAQj/xABHEAACAQMCAwMIBgcFCAMBAAABAgMABBESIQUGMRNBUQciMmFxgZGhQlKCkrHBFCMzYnKy0QgWouHwFRdDc4OTo9JTY8Ik/8QAGwEAAgMBAQEAAAAAAAAAAAAAAAECAwQFBgf/xAAvEQACAQMCBAUDBAMBAAAAAAAAAQIDBBESIRMxQVEFMmFxkUKhsRQigdHB4fAV/9oADAMBAAIRAxEAPwCQEdeiKnawUotvUzOMxFXaw0+W2pRbegBisFKrb0+W3pVLalkeBktvSq29Pkt6VW3oyGBklvSyW9PVt6WS3pZJYGa29LJb07WClVhpDwNVgpVYKdLDSgioHgbLDSiw04EddhKAEFirsRUsEroJSyPAkI66CUrpr3TRkMCQSvQtKYoxSyPBxpo00pijFGQOMUYrrTRijIYOcV7ivcUYoGeAV7igV0BSAAK9FAr2gDPkgpZIKWjjpwkNWFKGywUotvTtYaVWGgeBotvSqwU7WKlBFSHgaLBSqw05EVdiOgeBBYqUWKlgldhKAEljpQR0oFqocW8pEKOYrRf0qVThmU6YYz+/Lvk/urk+ygC3BK8aRR1IHtIFZbfcwX1wcGbswfoxoVHx1ZPvNcR8tSSDLyyHx2OPxq5U4/VIrc30RpU/HbeP0pox9oUxk57s1/4yn2VSI+S0+tn7I/OnUXJKeP8AhWrFCh1bI6p9iyt5R7MfTJ91Jnym2vif9e6olOQx4/4FrscgL4j7o/rU1G29RaqhJf7z7X1/P+lH+8+1/wBH/Kot/J6nj/h/zpvNyEB0b5N+RqSja92LVVJ9fKZanvH3hSq+UW1Pf8way7mi3SyADAM7bIgznPic9340tyhyTLeqJZPMjPo46Nv9EAjI7s7DY4J7tDtbdQ1t7dPUiqlRvCNM/wB49kPSlC+3H5GnEHP1g/S5j95K/iKhrfkOGMbge/J/l0KPgai47REu3gkChcgoQqjKuMoTnPesin1p66wyVu/Ln7FydRczQ7TikUw/VSxv/A6t+BpzVBm5Yj6qQD46cH4gj8Kc2d/cW+2TInhnVj2DY+4DNUuEfpZNSfUumKKjuFcejuFBUjJ9YI9gPj6utSVVNYLAAr2vK9FID0V7QK9AoAp8Qp1GlN4qdR1YysVVaUVa5UUqtIZ0FroCgV0KAPQK6ArwUjeXqwoXc4GQB3kliAqqO8knAFADkCo/j3MMFjCZbiQIo6DqznuVFG7E1TeKeVrRcfo9vbNPLuqqHHp+BwMYHVjnA8abWfAHab9KvnE90fQA/ZW4+pCviPrdfDGcmbg4+YWob8Tvrviv7bXaWZ9G2U4mmHjO49EEfQG/j4064fwLzQsSrHGvTbCgeoDqasEPCvpSfd/9v6U66UFbeRpZcIjj3xqPifyHQV5xC7y2gdB19tKX98Ioyx7untPT+tVT/anfnc0JESzWzAnH+vXT7p31XOFX+cn3U5ueJ4Yb91NoFLfBZYJqfCQYFVGLiw8adpxkeNLBZks2Qaa8SvUhiZ2xhR8/9fhUOONjxrP/ACq83HshAh3fY+z6R+Bx7zV1vQdaooL/AJClJYIPh4/2vxN5ZSf0ePdu7KA4VAe4u223QavCtjtuMRqoCgAAAADAAAGAABsAAAAKxTht2LW3ihTPaSaZ5f8AqD9Qvuj872zGptuKyRD9YCvtKnHtwTWq5Uq88QWy2RXqUTVZeLArkVRueb8fq5V9JW7Mn92QgofdIq/faomDmEsPNbIPgdqR46xmt5F7zGSP4lGpfmBWHRglq3JaHnDUqnVjIBxSkfM2rvzWbcOuyy/MfaGfxzUhbzMpyKeCDTLpbcVCysoOkn9ZGw8GPnKQfSUPk6T3SDBHUXXlrm/tF0TYDKdLHOcdCDk7lSCCD1Gd6yJ7hiEc/QYZP7r4Q595U/ZqTtr4xXK7/tEHxRtP4Oo91SjBSeGTUmtzdgc17VK4DzIYxpfJT5r7PV6qtFnxWOX0T8fyqqdGUOmxbGomPhXQrgV0KqLCoRGncRpjEaeRmpsrHSmlVpuhpVTURiwNdg1E8W5igtFzPIqeC9WPsQbn4e+qVxPys6iVt0x4Mw1MfYg2HvzWmlbVKnlRCVSMTSnlCjLEKPEnA+JrP/KPzAk8AigDvKkiSo6nSqsmcZz6XU7D3HO9ViXiN7cnV2c0nrIbHuyMCvRwi9b/AIen2kf1ro0rKMHmcjPKu3yRVuEScRtHd4tOqT0i0SMSNzpBO4GTnANWOw524mjZaCFz46WXHsw1LDlu7PXA91d/3UuO9j7tqtdvb8/8kOJMeJz7eN6VsAfUVI+ZFIyc63p9G3QevVH+ZpJeUZe/J9rUtHyY57h7yardvQDXIjb7j17KMOqYBzjtYl9XcKj24hOOsaf96P8ArVqj5Gb92nC8jv4rUOBR7j1y7FOTik31B7pEP508tL+VjgIR7WXf4GrOeSXHVgK9XkmQ9D72IUfPf5U/09HnqDXLsR1vBcN0QH7af1p8nDrr/wCP/HH/AO1OW5RSIZlnx6kH5tVW45zLHDlYSxI+kzEn4dPlU6djGq8QbDitE5fM9vGXlKxgd5ZT8ADkn1Csp4pffpU+okgO4jXxC5GT7d/nSfEuJPO+pmJwdsk01lyoRvqkYHv1b11qdirenJx3k0SjLLWSRi4/H+lG4kbUGk1mEAqQuCqqG6eauge4VfJ+VLi+iWSCGGOJ1DKzXEZyG7yF6VRuUbkxzkBIwApyzRpKRg7YMgIBye7FXKTmBnwvau37qkge5Exj4VjtFc0Y/twvkjWVNyy+YcI8nt1aa9clqyMd9My6gR0bLYAGMjrvq78CpdbKJf2lxDt1C65T/gXHzqMh4fO+628hH1mXSPvPgV0/DZPpvCnq7QOfhHq/Gqp2yqS1VJ7+hHivohpZcAs4ANU08u2PMiWMbEkbyMT346d1P0ntU9G2ZvXLMf5Y1X8aY2bW8shjFwzuATiOM4yOg1scVbeG8oRuAexlf+OTSPggH41CVG2p88seqoyJi40gGBBbKP8Al6/nIWp8/MplUoRkEYwqoveDtpHiBVotOT1X0YYVPiVLn4uTUHzBFxWC+gjtQvYSMoBjRBoxjUbjEbME32K46Y61nlUoryx+5OMZvmzvhzSOvmwSEY66Gx8cYpxEXjbUAVIPSrJLcLGArsWOkd5/Oq9x/jdvbR9pM4RScDqSx64UDcnapU5ObxgTWHsXnht52sat3kb+0daeA1m/ks55F/JcxhdKR9m0WfSIbUrFvDcLt3ZrRwa5lem6c3Fm2LytylxNTuM0xip3GagQF5rtY0Z3OlVBZj4ADJNUrmDn8bokvZMdsKNUijvaRui+pFy3iV6VN8Rbt5DCJDGI1R5GGDgytpTOdtl1MM9+k1ROceDWdoElW1knE0koURzPGFSLSA22cltQ37+tX0JU4vM0RkpPZDMcWsUYs6y3Lnq0rkA/ZXf4mnsXlHWMYgghiH7qKD8etVY31l38Ovl/huWP4xmhbzhxIH6NxNSTgASxNudgPOiroq8t35kyngSLRL5TJm8PhTc+UCc/Spzw/kO1nYKr3KNhSyvLbsy686QdKackKe/u3qD4rbcOtp3hlnv4ZI20ur29u2D3bq+4IwQe8Gr43dn1T+CLoVO5I/32nP0qP73zH6VRMb8MPTiMo/ismP8AK5pxEOHnpxWP7VndD8CauV3YevwRdGqSK81TfWNKpzRL9alIOWo3tZLqO9tpIYiVZjHPH5wAOkau/cVJ8vcgyywJNMY4TKR2aMrsxDbqWGpdJI3x1A61Y7iy06k/syHCq5xj7iFtzJJ9Jj7B/U9KlIeYJm9EY9e5Pxp/LyIsC6nvIkAOCRAMAn1tIag+JX1vAB//AHu+rONEdsuw6nUwOOvrrJK7tfpTHwanUfS8ddPSbfwG5PuG9QvEOe3ToQPWTk/AH86df3cWeMPFc3LoyGTUIF3UAscvpUZwCPpDPurMubYRbXcsKsZQhGl36lWRXGVGwOGA93Sr7etbVHjfPsS4M+5JcY5zebILM3q6D4Cq3LeljuaaNOT1Pu6D4CvYYC5295PQe2unG4jFYhEsVJIcG4AG3WnNi3aHBQuPAHHzwa5tLW237W4ZSDsEiMmfeWUCtJ8nfL9rcOezmjdUGp+qMF7yyNuB69x66on4hBJ7ilDHJEXwDhR3EdpFk4OXDyEDp0Y6eoPdV54Xyvdttr7IeEarH/IBVa475ZVglZOHwRlFAQTSajq0lvOVBjY52yfXVO4t5S+IXIIe5dVP0IsRL7PMwT7zWRRr194pJeolS7s2e55btLYar25Rf+bIAfgxyah73n3gsAIQtN6kiYg/afSKwuSQscsSSepJyfia5qyPh0n55v8ABYoxXJFxTm2zt739Jt7aRkQYit5XGhGxs4PnHY7gdxNS0/l3vNIWKK3iAAGdLSHYY+k2O7wrNiK8qyVnS+pZ99ySZaOJeU/iVxnXdyAHujxEP/GBUFDxObtQ4kftMjDlmJzkEbk+OKZGgVU4RjtFJEjf+ZuZIbJ9d1KCdgEjw7tsM4UHYddzgVmnPvPMPEREkCuoRnZu00g7gKANJPgT76guWuWTfS6TIIkG2sqWLNpLBFXIycAnqMCmPHOCPZz9m5BBCujrnS6NurAHcew7ggiuL+ocKqxyTHGmkaR5A7nTxGVB0e2bP2HQj86+gQawDyE4/wBovhRtbOdW+d3jHXp39K3xTT8UWLh7Y2X4Jw5FNjrninE1toJJm3WNC2PHHRfecD31IaYx31GczrG9pIu5zo2xno6noKwww5LPIg9kZbw7nWaEuY8mWZ2eQuqSrIWwFDAhWXSNhhth3GrZ5R4Bax2JYgLD2sZDZ0MSI9Ovpn0DgZxtUPccMjjkjdQNJdD4jZgdvdmtR8okkEVk7zW6XI1KOzfZSWOxJwemD3V1b+hCOjhLzFNCo5Zz0ML4lxRZggjlt4SM5IW2YvnpnL7Y8AO+pDlCORrkBp4WOkmPComXBBA1LtuAanp+VrN1Vm4VCusZXRxFUJ81mI0tjBARsj90+FIjkCy0iU8NvVTZhJHd2zpg9CHLjbPfmuQ1h7mrOxO8Pto7MwuxaNI45Yk7UK0gGuQZijXfVIMOW3YKqIOrYpHMF9czXMkihJVZtncvG7AADJUHQvToKnL7kSzkIMtrxkHuJMUuM9MZcnfHyppJ5OrBRktxiIAEktasQMb5JVcCgMlcJuO+2hP/AFIf/wBZqe5S5WkvJSZ7aGG2jBM0+bV9OkZ0jER8729Bn1Va+A+RSylSOdbu7midQ6eeIwwO46DI/GnvPV7HDCtjbaY441UuoJ9qoSdz9Y53yR660Wtu7iqqaIVaipxcmVCXmaCbiEMckZh4dbBnggWNiHK7qzxIpOC3nHIxtjO5zLczc0xXKqYDcCVJEkRuwnIDq3VgVGdiwI781mHF+KFXwrb+IO+23WmUN3PJ6JY++vTVfBqTlhTfskZYVZuOcfJrfNPNxntGiDec5XtEljNqjL1dQ7v52T1XIPTHSs4uLKOGQSq6qBkFFdX0jAACN52T62xvivLO+vmAjWdgOmCc7e8VK2fIRmBeedjg7jTv7ixrDU8JcHzeBqvFc2OZvKsUtv0aFJBF2Yi09oAujGCN0LbjOSCDv3VTOOXkl1PJcugXtXLYXOkZ2AXPcAAPdVol5dhgzpUsR0LHO/sG3hSX6GDsRtjFdK38Mpwy1zK5Xa6FNhhLMAOpOBXd3NkiOPcA4GBu58cdd+4eHvqZ4pAluh0DziCM5zgHY49v9asfC+DzcHSyuuzQvcygO7DU0IJBSMA7KWQlieuxXbBzzfEm6CUE93+DVSkprUigXXCJ4l1SQyIp6MyMoPvIxTZJSucEjIIOCRseo9lfRK3EjcVvo5GzZxwI0ivlk86JSfNY6em/T+tZB5QOWUtpI57cEW1ypeMHrG6nEsJ/hJGPURXATaeS5PJXYTkUqFotIC2AoJJxgAEk58AKn4uTrkjLx9iv1pmSEf8AkIPwBr6DZRhCjF1GllGaT32IEiuTVhPBbaP9teKx+rbxvKfvvoT4ZpM8Qso/2ds8p+tPKQP+3EF/mNSq1V9EW/4x+RIgdO+B18O+pODle5ddXZMq/XkxEv3nxTl+brhRiHs7ceEESRn74Bf/ABVEXBll85y7/vMWb5muZVnU7Jfcmh43CYo/2tzHn6sQaU/eGF+ZpldyQ4xEr5+u5HyVRj5mmrpjrXL9K5lWUsOUmWI1fyUWDyQiJoyuJFuImK41iRJIWKnvGQB6sd1RnlI7J7dezXaC47CKTSR2iLGEkIb6S9pGCD+8auXkxS7S0hWXWEWaIwrhRqgJzISeunfPrpnz9YSzwPF2kEvaTQwQLCugRkTY7Noz6JUA5OTn1dK4ae+RjLyAoDdXLZGRAoA9TSDJ+Q+IrcQ1UfkDlGPhduVB1SyYaV/HHoqP3Rk/E1aVuDV95X49VzHHZFfW3NR3MSaLWV/Nwq6vPLKvmkHJKbjfvFW0Ww8KhucrtLexmZnEbNGyRnOCZHUhACAe/wCWazLLeERwYtwLjLTRSxn6BDphy+xLA7nc4Onr405505mlPFJe3mlMDpFIkWttGHhR1wvojcnu8ar3Crea3uB2iOocFCcZUg9MOux3Ap5zzZtJDbXIGwQ2sp+rJCzFAfbEyY8dJ8K6+ucbeFTrBvn68ilRXEa6NFwfmC0dWC30J16hiQTRmJSsTBVIjOfPRxnu7TO/SrHNzHaS2PYLd2evAO8gI1a5JCGLqA3pKMkDJJOBXzzivMVyJPU8s1JYPoW4nikaVUkt5I3e27PM1o4UQ4EfpNq7NUUq/wBIlyUzls8z6zFqYanQ3UrS5hOe0hftNTo5OBIcoMYcBQR5tfPteg4oDBtfk38rkrAW8kMYgtrRmLoWDBYEAXOSQdR0r7XFUHjPGJbmVmJJeRize1jn4d3sAp3wK17DhbP/AMS9l0L49hb+c3uaZlH/AE6l+FcrsIzK6tjH0dGR68yEKB7TXrfBacKFCVep12Xsv9nPuai1pcygTYQ7hj68YB+NPOG8YUOin9WhYBnwW0gkZbSCM4GTjbNNOPX5mmY5YgbLqZWwB4FAF+AxUbXKreKXEZtU5YXsauFGUVqRoY4jYxyYW9kZfrC3wfX1bapy05x4Wsf62e9Zt8qkcI9m5/rWP13HGScDcmskr26qPebY+BSS2ijSr/jVrdsv6IlyqJkyNNICXJwECqpwMbk+wUjFAvgPxphwu2EMQXv6t7TTg3IFe0sqEqVJKby/U5NaSlN6eQ3t+Hm74lDAihstnTsA3ZoZNJ7sHGPfVy5L4bdSxzWHEIpY/PWeOSRT5sgkDkhuh87w+sfGqnyzxDsuKCTLDs4JnOnGrARmfTnbVpzitN5M4rd3SO1yH7F5XNsJdAcx7sgYAZ6ADOd9/bXkPE6vEuZ+m3wdOksU4klzny5JdI0cLLFFcusl5clgoSKBVCID3kkZz0AXfrVS8oPCbd+Dt2DmRbXsZYpCxbWJW7NmyTnBH4CrNzULaLhui6gmmtUlLSLDKdUSuxKM66hqQE4wem3up3MElnHwS5axad0k7CIiXJ0DtA6joMeifGuaXFP4TwldEbh3jfQrZU4OTncHqDilpuGQ5Jd2Y95ZsmohozgYdsaVGN+4DHT8zXpgA9J/l/Wve0KmiCz0Xoc+SbfMfPLbr6K6j6lz8zTeXiwHooo9uB8hTc3MC+kS/tZiPgMUf3lVP2cYX2Kq/PrWet4hCP1L+XkcaWejYqHuJPQRsepMD7zYpKThMh/aOi+pnLH7qZppc8yyP/nlvxpi3EpCfS922PhXHreIU5dW/Y0Rpy9iWa1hTrKc9PNVVx9piW+AqJuZVxgb75Lb/nXs9/I6hW3UHI80D5gU20HwNc2rcuWVHky6McczcPJzxN57YvLIWBMFnEufQLlmYAeODnPqHhTyBknuLJgmmaaT9KuBjBBtI3iLH+OVhv3lTWUcn8eurOTMMJmBZW7NkdlLLnQw07hhqOCPEjvra+QeXrh2e8vVCTTKESILpEMKksEC/RJYliPjuTWQeC2QRU/ht6UgtgKdrHio5GkR3Zmm1/w1Z4yjjKn4jwI9dShirlhTTaeULBQI/JeB1upyCd1CxKPhjb21WuceXbnhSmey1yQsuLhSFcjHRpIypV0weuMj2GtauLoLUFxLmAoDpHxrWrutjTq27FfDgt8GBnnxW9Oysn8SbaNT8Yytcnmuzb0+GW32XuY/5ZMVP828vxXEhk0hGPXs1RAfWVA3Prqk3/Aez9Ek+3FLi94x+P6JZXcmBxnhbelw9l/gu5R/MjU8MHC1AZrK9UHcA3C6T7+xziqQ0DDqDXJz35o4kOtNfL/seOzNAk5rgeVGIREiRY4oRnTGi5IG+7HJJJO5JpxxvnCO5UIv6PgDAaRQ5GeunOwrNaK6H/qvSo8OOFy5/wBmb9JHVqy8k8eBBztPD95B+dPLfkdpfRmjZvqqQx+RqqV0rY6bVnd1Rk8ukvll3Dn0l9kWmTkWROo1faApSDhzQ+jCoPiXyagF4/OBjtX+OfxpOTi0rdZHPvNbaV/aUv3Rp7lbpVZbNlieaTvVB9o1xJeKD1GO/J3qsNOx6sT7zXGatl4435U/5YlarqTvB+Pi34jFc9VjlUsMZyg81xj1pq+NapwXjU1zxW7urjzYLG3lMSA+YEK6kZe4l0AOrv1DuArDhV55e5/C2MthdaxFIoVZ4wGkjXUCUKtjWu2OuQCeorz85ucnJ9TVpwsFyn5meGSwumBeG9texuo8ZVih3JHT0ZPgDUB5U3t7OGOxtRgNIbiXPUAApEh9mXPsC+NOr3nvh8NpbRQJJdSWzFodalI1dgRlsnL4yCBju61BQcj33E5TPK36yU6mLeluNvN7hjAA7hUBcuZSv0pvGuGcnrW18K/s85AM0x9gGKtHDvIdZxdV1HxO/wCNTlUlLzSY9lyR83w2zOcKpY+oE1NWHJF3N6MRH8W3+dfTljyJbQ+jEo9wqVj4Oi9AB7BUMoN2fPPCvIvNJvK2keAH5mrhwvyJ2y41gv7SfyrWxZAUoLcUtQsMp1h5PraMACMVMW/LcS9EUe4VOCOvQKWoekZR2IXptSyx04xRilkeDhFruiikMCtJvDSteUAM5OHA00m5dVuoFS9FPJHSirXPI0b91RVx5Lo27qv1FPUw0ozCbyPIe6mr+RNT31rNFPWxaEZA3kLB+mB7qbyeQRj0dPeGraK8o1sNCMQfyAydzR/Fh+VJN5Apf/rP2z/St0oo1selGCnyAT/uffoH9n2bxX7wreqKNQaTCk/s8uesgHvp1F/Z0H0p8ezetropamGkyCL+zlb/AEriX3Bfzp7B/Z3sB6Utw32kX8FrUqKMjwUvhHke4ZbMGWDWw6NI7Pj3Zx8qtttYRx+gir7ABS9FIMBRRRSGFFFFABRRRQAUUUUAFFFFABRRRQAUUUUAFFFFABRRRQAUUUUAFFFFABRRRQAUUUUAFFFFABRRRQAUUUUAFFFFABRRRQAUUUUAFFFFABRRRQAUUUUAf//Z"/>
          <p:cNvSpPr>
            <a:spLocks noChangeAspect="1" noChangeArrowheads="1"/>
          </p:cNvSpPr>
          <p:nvPr/>
        </p:nvSpPr>
        <p:spPr bwMode="auto">
          <a:xfrm>
            <a:off x="155575" y="-669925"/>
            <a:ext cx="2438400" cy="14097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9226" name="Picture 10" descr="http://t1.gstatic.com/images?q=tbn:ANd9GcR9RH_tITQ8N6Xg6LlCy7IQ-JuabeG93mOAoIROjQqJxC-1QrWxZw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1000108"/>
            <a:ext cx="2819400" cy="161925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9228" name="Picture 12" descr="http://t1.gstatic.com/images?q=tbn:ANd9GcQvr2rHt_dPTyu1indT3EQhm3OpR0cR3dVCfV9mrEap0QEcpA1n1w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2786058"/>
            <a:ext cx="2714644" cy="203336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9230" name="Picture 14" descr="http://t2.gstatic.com/images?q=tbn:ANd9GcRi_EJVrYSFRLTkQCPtNvzvg-bmhVUY4EezvXE2IKFl3yt5K4LN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5000636"/>
            <a:ext cx="2791119" cy="185736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9232" name="Picture 16" descr="http://t3.gstatic.com/images?q=tbn:ANd9GcSVCpDERYqjUdpbQXfvDh8FZC7Q0BA-vNj7H2DoKyNqADEkdCu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929058" y="1000108"/>
            <a:ext cx="2943225" cy="155257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9234" name="Picture 18" descr="http://t0.gstatic.com/images?q=tbn:ANd9GcS_Qgl3GhLKiGsUkHe4JKAzi1Bw-U2FvNPTCWVtbsttRZ5nTAbN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357950" y="2071678"/>
            <a:ext cx="2466975" cy="184785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9236" name="Picture 20" descr="http://t0.gstatic.com/images?q=tbn:ANd9GcSIOKVdY2iyjaYu6AjCm_8wzbMk0KD61sTAftcN6de0YA2X65777w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143240" y="2786058"/>
            <a:ext cx="2753095" cy="206216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9238" name="Picture 22" descr="http://t2.gstatic.com/images?q=tbn:ANd9GcTsqqgokgGy-7oDFYS4HJ7X1uTjbNL1saMmbGCL6YFIojvFkB6jBA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357554" y="5010149"/>
            <a:ext cx="2466975" cy="184785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2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2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2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92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14287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143116"/>
            <a:ext cx="8686800" cy="4429156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cs-CZ" sz="4800" dirty="0" smtClean="0">
                <a:cs typeface="Times New Roman" pitchFamily="18" charset="0"/>
              </a:rPr>
              <a:t>Všichni se musí řídit určitými pravidly, aby nedocházelo k nehodám.</a:t>
            </a:r>
          </a:p>
          <a:p>
            <a:pPr>
              <a:buNone/>
            </a:pPr>
            <a:r>
              <a:rPr lang="cs-CZ" sz="4800" dirty="0" smtClean="0">
                <a:cs typeface="Times New Roman" pitchFamily="18" charset="0"/>
              </a:rPr>
              <a:t>Všichni musí znát dopravní značky.</a:t>
            </a:r>
            <a:endParaRPr lang="cs-CZ" sz="4800" dirty="0">
              <a:cs typeface="Times New Roman" pitchFamily="18" charset="0"/>
            </a:endParaRPr>
          </a:p>
        </p:txBody>
      </p:sp>
      <p:pic>
        <p:nvPicPr>
          <p:cNvPr id="8194" name="Picture 2" descr="http://t1.gstatic.com/images?q=tbn:ANd9GcS0VuMHeMtZTAHSCHoMrSAt3dIndMmb4yb8IKLTiiAxHJZK2HFc9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0"/>
            <a:ext cx="4929190" cy="23880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24918" cy="928694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Pravidla  PRO  CHODCE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14422"/>
            <a:ext cx="8686800" cy="5286412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sz="4000" dirty="0" smtClean="0"/>
              <a:t>Po chodníku chodíme vpravo</a:t>
            </a:r>
          </a:p>
          <a:p>
            <a:pPr>
              <a:buFont typeface="Wingdings" pitchFamily="2" charset="2"/>
              <a:buChar char="§"/>
            </a:pPr>
            <a:r>
              <a:rPr lang="cs-CZ" sz="4000" dirty="0" smtClean="0"/>
              <a:t>Na chodníku si nehrajeme, nehoníme se</a:t>
            </a:r>
          </a:p>
          <a:p>
            <a:pPr>
              <a:buFont typeface="Wingdings" pitchFamily="2" charset="2"/>
              <a:buChar char="§"/>
            </a:pPr>
            <a:r>
              <a:rPr lang="cs-CZ" sz="4000" dirty="0" smtClean="0"/>
              <a:t>Po silnici chodíme vlevo</a:t>
            </a:r>
          </a:p>
          <a:p>
            <a:pPr>
              <a:buFont typeface="Wingdings" pitchFamily="2" charset="2"/>
              <a:buChar char="§"/>
            </a:pPr>
            <a:r>
              <a:rPr lang="cs-CZ" sz="4000" dirty="0" smtClean="0"/>
              <a:t>Při přecházení silnice se rozhlédneme na obě strany</a:t>
            </a:r>
          </a:p>
          <a:p>
            <a:pPr>
              <a:buFont typeface="Wingdings" pitchFamily="2" charset="2"/>
              <a:buChar char="§"/>
            </a:pPr>
            <a:r>
              <a:rPr lang="cs-CZ" sz="4000" dirty="0" smtClean="0"/>
              <a:t>Silnici přecházíme na přechodu pro chodce</a:t>
            </a:r>
          </a:p>
          <a:p>
            <a:pPr>
              <a:buFont typeface="Wingdings" pitchFamily="2" charset="2"/>
              <a:buChar char="§"/>
            </a:pPr>
            <a:r>
              <a:rPr lang="cs-CZ" sz="4000" dirty="0" smtClean="0"/>
              <a:t>Nepřebíháme silnici před jedoucím autem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928694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/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Pravidla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 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pro  cyklisty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57298"/>
            <a:ext cx="8686800" cy="5214974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z="4000" dirty="0" smtClean="0"/>
              <a:t>Jízdní kolo musíme mít v pořádku</a:t>
            </a:r>
          </a:p>
          <a:p>
            <a:pPr>
              <a:buFont typeface="Wingdings" pitchFamily="2" charset="2"/>
              <a:buChar char="§"/>
            </a:pPr>
            <a:r>
              <a:rPr lang="cs-CZ" sz="4000" dirty="0" smtClean="0"/>
              <a:t>Po silnici jezdíme vpravo</a:t>
            </a:r>
          </a:p>
          <a:p>
            <a:pPr>
              <a:buFont typeface="Wingdings" pitchFamily="2" charset="2"/>
              <a:buChar char="§"/>
            </a:pPr>
            <a:r>
              <a:rPr lang="cs-CZ" sz="4000" dirty="0" smtClean="0"/>
              <a:t>Pokud jede více cyklistů, jezdí vždy za sebou</a:t>
            </a:r>
          </a:p>
          <a:p>
            <a:pPr>
              <a:buFont typeface="Wingdings" pitchFamily="2" charset="2"/>
              <a:buChar char="§"/>
            </a:pPr>
            <a:r>
              <a:rPr lang="cs-CZ" sz="4000" dirty="0" smtClean="0"/>
              <a:t>Řídíme se dopravními značkami a pravidly silničního provozu</a:t>
            </a:r>
          </a:p>
          <a:p>
            <a:pPr>
              <a:buFont typeface="Wingdings" pitchFamily="2" charset="2"/>
              <a:buChar char="§"/>
            </a:pPr>
            <a:r>
              <a:rPr lang="cs-CZ" sz="4000" dirty="0" smtClean="0"/>
              <a:t>Děti do 10 let nesmí </a:t>
            </a:r>
            <a:r>
              <a:rPr lang="cs-CZ" sz="4000" dirty="0" smtClean="0"/>
              <a:t>samy </a:t>
            </a:r>
            <a:r>
              <a:rPr lang="cs-CZ" sz="4000" dirty="0" smtClean="0"/>
              <a:t>na silnici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785818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Co  nesmí  na  kole  chybět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http://www.cyklistikakrnov.com/Bezpecnost/vybave1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071546"/>
            <a:ext cx="9144000" cy="578645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57158" y="6429396"/>
            <a:ext cx="47149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Nezapomenu na přilbu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1752" y="214290"/>
            <a:ext cx="8686800" cy="928694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semafory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04800" y="1285860"/>
            <a:ext cx="4191000" cy="503874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200" dirty="0" smtClean="0"/>
              <a:t>Pro řidiče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285860"/>
            <a:ext cx="4343400" cy="503874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200" dirty="0" smtClean="0"/>
              <a:t>Pro chodce</a:t>
            </a:r>
            <a:endParaRPr lang="cs-CZ" sz="3200" dirty="0"/>
          </a:p>
        </p:txBody>
      </p:sp>
      <p:pic>
        <p:nvPicPr>
          <p:cNvPr id="4098" name="Picture 2" descr="http://t3.gstatic.com/images?q=tbn:ANd9GcR1BHBgrHrZJdPxEIfzYj0nwBFvxTCll3LDaUjG_S3vbglJ1fOq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1928802"/>
            <a:ext cx="3357586" cy="4482550"/>
          </a:xfrm>
          <a:prstGeom prst="rect">
            <a:avLst/>
          </a:prstGeom>
          <a:noFill/>
        </p:spPr>
      </p:pic>
      <p:pic>
        <p:nvPicPr>
          <p:cNvPr id="4100" name="Picture 4" descr="http://t3.gstatic.com/images?q=tbn:ANd9GcS8GYLQsWLFtO0fJ6H9-4vD0aDgXZbQqPp_p45rXawku3fc9KYC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4876" y="2071678"/>
            <a:ext cx="3840506" cy="38576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build="p"/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14290"/>
            <a:ext cx="8686800" cy="928694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Dopravní  značky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pic>
        <p:nvPicPr>
          <p:cNvPr id="3074" name="Picture 2" descr="http://t3.gstatic.com/images?q=tbn:ANd9GcRE4VmRX3SAeAorhMRqs_gR0GAH3O72UY9BThQIpLp_4cCMzAgJ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1142984"/>
            <a:ext cx="2071702" cy="2071704"/>
          </a:xfrm>
          <a:prstGeom prst="rect">
            <a:avLst/>
          </a:prstGeom>
          <a:noFill/>
        </p:spPr>
      </p:pic>
      <p:pic>
        <p:nvPicPr>
          <p:cNvPr id="3084" name="Picture 12" descr="http://t1.gstatic.com/images?q=tbn:ANd9GcSV5HW_p9sXt6M--mnJTKZ4Z1Afxl06tpPmzhScJOHbGw4WWTKuYQ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3929066"/>
            <a:ext cx="2071702" cy="2071702"/>
          </a:xfrm>
          <a:prstGeom prst="rect">
            <a:avLst/>
          </a:prstGeom>
          <a:noFill/>
        </p:spPr>
      </p:pic>
      <p:pic>
        <p:nvPicPr>
          <p:cNvPr id="3090" name="Picture 18" descr="http://t1.gstatic.com/images?q=tbn:ANd9GcStHD3GoLjq7szAgYrHFz9maSSx9yu5QDbvhPCR-QasEw4b7Tfj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387" y="1142984"/>
            <a:ext cx="1999947" cy="2008874"/>
          </a:xfrm>
          <a:prstGeom prst="rect">
            <a:avLst/>
          </a:prstGeom>
          <a:noFill/>
        </p:spPr>
      </p:pic>
      <p:pic>
        <p:nvPicPr>
          <p:cNvPr id="3092" name="Picture 20" descr="http://t0.gstatic.com/images?q=tbn:ANd9GcRGX4JvQUksjyClEehd34TbsDhhKCKtxEHhfNjby0K9279xRHIBBA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357554" y="1142984"/>
            <a:ext cx="2000264" cy="2000264"/>
          </a:xfrm>
          <a:prstGeom prst="rect">
            <a:avLst/>
          </a:prstGeom>
          <a:noFill/>
        </p:spPr>
      </p:pic>
      <p:pic>
        <p:nvPicPr>
          <p:cNvPr id="3094" name="Picture 22" descr="http://t3.gstatic.com/images?q=tbn:ANd9GcRE7St4dhm5Qt1Xe_CDxBPphCP_-B3DeG-OHDBHp3t3xyv9ZNcoLA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86116" y="3857628"/>
            <a:ext cx="2071702" cy="1812739"/>
          </a:xfrm>
          <a:prstGeom prst="rect">
            <a:avLst/>
          </a:prstGeom>
          <a:noFill/>
        </p:spPr>
      </p:pic>
      <p:pic>
        <p:nvPicPr>
          <p:cNvPr id="3096" name="Picture 24" descr="http://t3.gstatic.com/images?q=tbn:ANd9GcQr-kEvBvFJlaoE1kOTbybZ-A74kNugVu2VTD9rOgI08j2WJj0n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786578" y="3929066"/>
            <a:ext cx="1381126" cy="2071690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428596" y="3214686"/>
            <a:ext cx="18573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Zákaz vjezdu všech vozidel</a:t>
            </a:r>
            <a:endParaRPr lang="cs-CZ" sz="2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929322" y="3214686"/>
            <a:ext cx="29289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Zákaz vjezdu cyklistů</a:t>
            </a:r>
            <a:endParaRPr lang="cs-CZ" sz="2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0" y="5929330"/>
            <a:ext cx="25717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Přechod pro chodce</a:t>
            </a:r>
            <a:endParaRPr lang="cs-CZ" sz="2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286116" y="3214686"/>
            <a:ext cx="22145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Zákaz zastavení</a:t>
            </a:r>
            <a:endParaRPr lang="cs-CZ" sz="2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071802" y="5786454"/>
            <a:ext cx="24288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Železniční přejezd se závorami</a:t>
            </a:r>
            <a:endParaRPr lang="cs-CZ" sz="2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786578" y="6072206"/>
            <a:ext cx="1428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Dálnice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0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0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8" grpId="0"/>
      <p:bldP spid="25" grpId="0"/>
      <p:bldP spid="26" grpId="0"/>
      <p:bldP spid="27" grpId="0"/>
      <p:bldP spid="28" grpId="0"/>
      <p:bldP spid="2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686800" cy="42860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3" name="Picture 6" descr="http://www.dopravni-znaceni.cz/public/photogallery/9/o/p0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357166"/>
            <a:ext cx="2388855" cy="209548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42844" y="2571744"/>
            <a:ext cx="27860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Dej přednost v jízdě</a:t>
            </a:r>
            <a:endParaRPr lang="cs-CZ" sz="2000" b="1" dirty="0"/>
          </a:p>
        </p:txBody>
      </p:sp>
      <p:pic>
        <p:nvPicPr>
          <p:cNvPr id="5" name="Picture 16" descr="http://t1.gstatic.com/images?q=tbn:ANd9GcT0pCbL7PaV0xxx26Yf6NJTNrx-7sHUJa8hsyUzAMu9wj6R4SbE8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8992" y="437922"/>
            <a:ext cx="2286016" cy="208723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571868" y="2643182"/>
            <a:ext cx="20717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Hlavní silnice</a:t>
            </a:r>
            <a:endParaRPr lang="cs-CZ" sz="2000" b="1" dirty="0"/>
          </a:p>
        </p:txBody>
      </p:sp>
      <p:pic>
        <p:nvPicPr>
          <p:cNvPr id="7" name="Picture 8" descr="http://t0.gstatic.com/images?q=tbn:ANd9GcQUHW5wkbEDwy3IA0e5EEyYeZelRrnGMcBkN69MqLvKXi01VMVoYA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388" y="428590"/>
            <a:ext cx="2143140" cy="2143140"/>
          </a:xfrm>
          <a:prstGeom prst="rect">
            <a:avLst/>
          </a:prstGeom>
          <a:noFill/>
        </p:spPr>
      </p:pic>
      <p:pic>
        <p:nvPicPr>
          <p:cNvPr id="8" name="Picture 4" descr="http://t3.gstatic.com/images?q=tbn:ANd9GcRiWY_gCHFEFdicL0sYuSVkMVtRRC6Qo5TxKbzbeCGkDoC13mRR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720" y="3571876"/>
            <a:ext cx="2071702" cy="2071702"/>
          </a:xfrm>
          <a:prstGeom prst="rect">
            <a:avLst/>
          </a:prstGeom>
          <a:noFill/>
        </p:spPr>
      </p:pic>
      <p:pic>
        <p:nvPicPr>
          <p:cNvPr id="9" name="Picture 10" descr="http://t0.gstatic.com/images?q=tbn:ANd9GcQ9K5l6VC5bl58hOMEmgv5GAY0wt2wIvwoEN1-gu2MWBSfKPHZ1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928926" y="3571876"/>
            <a:ext cx="2765827" cy="2071702"/>
          </a:xfrm>
          <a:prstGeom prst="rect">
            <a:avLst/>
          </a:prstGeom>
          <a:noFill/>
        </p:spPr>
      </p:pic>
      <p:pic>
        <p:nvPicPr>
          <p:cNvPr id="10" name="Picture 14" descr="http://t0.gstatic.com/images?q=tbn:ANd9GcQFuNeON7tZ98FvGPqw0i5F3Fxe7irsuDgOMR_QEGHohGR4Bb3K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215074" y="3286124"/>
            <a:ext cx="2500330" cy="2489219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4572000" y="5072074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43636" y="2643182"/>
            <a:ext cx="26432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Stezka pro cyklisty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14282" y="5715016"/>
            <a:ext cx="22859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Zákaz vstupu chodců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500430" y="5786454"/>
            <a:ext cx="17859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Pozor děti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72198" y="5857892"/>
            <a:ext cx="2857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Stůj, dej přednost v jízdě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3" grpId="0"/>
      <p:bldP spid="14" grpId="0"/>
      <p:bldP spid="15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928694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Odpověz  na otázky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28596" y="1142984"/>
            <a:ext cx="8429684" cy="5429288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3600" dirty="0" smtClean="0"/>
              <a:t>Kdo se musí řídit dopravními značkami 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600" dirty="0" smtClean="0"/>
              <a:t>Jak přecházíme silnici 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600" dirty="0" smtClean="0"/>
              <a:t>Co nesmí chybět na jízdním kole 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600" dirty="0" smtClean="0"/>
              <a:t>Které barvy jsou na semaforu pro chodce 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600" dirty="0" smtClean="0"/>
              <a:t>Na kterou barvu přecházíme silnici 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600" dirty="0" smtClean="0"/>
              <a:t>Od kolika let smějí děti jezdit samy na kole na silnici 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100013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Použité  zdroje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285860"/>
            <a:ext cx="8777318" cy="54292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t1.gstatic.com/</a:t>
            </a:r>
            <a:r>
              <a:rPr lang="cs-CZ" sz="2000" dirty="0" err="1" smtClean="0">
                <a:hlinkClick r:id="rId2"/>
              </a:rPr>
              <a:t>images</a:t>
            </a:r>
            <a:r>
              <a:rPr lang="cs-CZ" sz="2000" dirty="0" smtClean="0">
                <a:hlinkClick r:id="rId2"/>
              </a:rPr>
              <a:t>?q=</a:t>
            </a:r>
            <a:r>
              <a:rPr lang="cs-CZ" sz="2000" dirty="0" err="1" smtClean="0">
                <a:hlinkClick r:id="rId2"/>
              </a:rPr>
              <a:t>tbn</a:t>
            </a:r>
            <a:r>
              <a:rPr lang="cs-CZ" sz="2000" dirty="0" smtClean="0">
                <a:hlinkClick r:id="rId2"/>
              </a:rPr>
              <a:t>:ANd9GcR9RH_tITQ8N6Xg6LlCy7IQ-JuabeG93mOAoIROjQqJxC-1QrWxZw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t1.gstatic.com/</a:t>
            </a:r>
            <a:r>
              <a:rPr lang="cs-CZ" sz="2000" dirty="0" err="1" smtClean="0">
                <a:hlinkClick r:id="rId3"/>
              </a:rPr>
              <a:t>images</a:t>
            </a:r>
            <a:r>
              <a:rPr lang="cs-CZ" sz="2000" dirty="0" smtClean="0">
                <a:hlinkClick r:id="rId3"/>
              </a:rPr>
              <a:t>?q=</a:t>
            </a:r>
            <a:r>
              <a:rPr lang="cs-CZ" sz="2000" dirty="0" err="1" smtClean="0">
                <a:hlinkClick r:id="rId3"/>
              </a:rPr>
              <a:t>tbn</a:t>
            </a:r>
            <a:r>
              <a:rPr lang="cs-CZ" sz="2000" dirty="0" smtClean="0">
                <a:hlinkClick r:id="rId3"/>
              </a:rPr>
              <a:t>:ANd9GcQvr2rHt_dPTyu1indT3EQhm3OpR0cR3dVCfV9mrEap0QEcpA1n1w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t2.gstatic.com/</a:t>
            </a:r>
            <a:r>
              <a:rPr lang="cs-CZ" sz="2000" dirty="0" err="1" smtClean="0">
                <a:hlinkClick r:id="rId4"/>
              </a:rPr>
              <a:t>images</a:t>
            </a:r>
            <a:r>
              <a:rPr lang="cs-CZ" sz="2000" dirty="0" smtClean="0">
                <a:hlinkClick r:id="rId4"/>
              </a:rPr>
              <a:t>?q=</a:t>
            </a:r>
            <a:r>
              <a:rPr lang="cs-CZ" sz="2000" dirty="0" err="1" smtClean="0">
                <a:hlinkClick r:id="rId4"/>
              </a:rPr>
              <a:t>tbn</a:t>
            </a:r>
            <a:r>
              <a:rPr lang="cs-CZ" sz="2000" dirty="0" smtClean="0">
                <a:hlinkClick r:id="rId4"/>
              </a:rPr>
              <a:t>:ANd9GcRi_</a:t>
            </a:r>
            <a:r>
              <a:rPr lang="cs-CZ" sz="2000" dirty="0" err="1" smtClean="0">
                <a:hlinkClick r:id="rId4"/>
              </a:rPr>
              <a:t>EJVrYSFRLTkQCPtNvzvg</a:t>
            </a:r>
            <a:r>
              <a:rPr lang="cs-CZ" sz="2000" dirty="0" smtClean="0">
                <a:hlinkClick r:id="rId4"/>
              </a:rPr>
              <a:t>-bmhVUY4EezvXE2IKFl3yt5K4LN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t3.gstatic.com/</a:t>
            </a:r>
            <a:r>
              <a:rPr lang="cs-CZ" sz="2000" dirty="0" err="1" smtClean="0">
                <a:hlinkClick r:id="rId5"/>
              </a:rPr>
              <a:t>images</a:t>
            </a:r>
            <a:r>
              <a:rPr lang="cs-CZ" sz="2000" dirty="0" smtClean="0">
                <a:hlinkClick r:id="rId5"/>
              </a:rPr>
              <a:t>?q=</a:t>
            </a:r>
            <a:r>
              <a:rPr lang="cs-CZ" sz="2000" dirty="0" err="1" smtClean="0">
                <a:hlinkClick r:id="rId5"/>
              </a:rPr>
              <a:t>tbn</a:t>
            </a:r>
            <a:r>
              <a:rPr lang="cs-CZ" sz="2000" dirty="0" smtClean="0">
                <a:hlinkClick r:id="rId5"/>
              </a:rPr>
              <a:t>:ANd9GcSVCpDERYqjUdpbQXfvDh8FZC7Q0BA-vNj7H2DoKyNqADEkdCuG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t0.gstatic.com/</a:t>
            </a:r>
            <a:r>
              <a:rPr lang="cs-CZ" sz="2000" dirty="0" err="1" smtClean="0">
                <a:hlinkClick r:id="rId6"/>
              </a:rPr>
              <a:t>images</a:t>
            </a:r>
            <a:r>
              <a:rPr lang="cs-CZ" sz="2000" dirty="0" smtClean="0">
                <a:hlinkClick r:id="rId6"/>
              </a:rPr>
              <a:t>?q=</a:t>
            </a:r>
            <a:r>
              <a:rPr lang="cs-CZ" sz="2000" dirty="0" err="1" smtClean="0">
                <a:hlinkClick r:id="rId6"/>
              </a:rPr>
              <a:t>tbn</a:t>
            </a:r>
            <a:r>
              <a:rPr lang="cs-CZ" sz="2000" dirty="0" smtClean="0">
                <a:hlinkClick r:id="rId6"/>
              </a:rPr>
              <a:t>:ANd9GcS_Qgl3GhLKiGsUkHe4JKAzi1Bw-U2FvNPTCWVtbsttRZ5nTAbN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t0.gstatic.com/</a:t>
            </a:r>
            <a:r>
              <a:rPr lang="cs-CZ" sz="2000" dirty="0" err="1" smtClean="0">
                <a:hlinkClick r:id="rId7"/>
              </a:rPr>
              <a:t>images</a:t>
            </a:r>
            <a:r>
              <a:rPr lang="cs-CZ" sz="2000" dirty="0" smtClean="0">
                <a:hlinkClick r:id="rId7"/>
              </a:rPr>
              <a:t>?q=</a:t>
            </a:r>
            <a:r>
              <a:rPr lang="cs-CZ" sz="2000" dirty="0" err="1" smtClean="0">
                <a:hlinkClick r:id="rId7"/>
              </a:rPr>
              <a:t>tbn</a:t>
            </a:r>
            <a:r>
              <a:rPr lang="cs-CZ" sz="2000" dirty="0" smtClean="0">
                <a:hlinkClick r:id="rId7"/>
              </a:rPr>
              <a:t>:ANd9GcSIOKVdY2iyjaYu6AjCm_8wzbMk0KD61sTAftcN6de0YA2X65777w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t2.gstatic.com/</a:t>
            </a:r>
            <a:r>
              <a:rPr lang="cs-CZ" sz="2000" dirty="0" err="1" smtClean="0">
                <a:hlinkClick r:id="rId8"/>
              </a:rPr>
              <a:t>images</a:t>
            </a:r>
            <a:r>
              <a:rPr lang="cs-CZ" sz="2000" dirty="0" smtClean="0">
                <a:hlinkClick r:id="rId8"/>
              </a:rPr>
              <a:t>?q=</a:t>
            </a:r>
            <a:r>
              <a:rPr lang="cs-CZ" sz="2000" dirty="0" err="1" smtClean="0">
                <a:hlinkClick r:id="rId8"/>
              </a:rPr>
              <a:t>tbn</a:t>
            </a:r>
            <a:r>
              <a:rPr lang="cs-CZ" sz="2000" dirty="0" smtClean="0">
                <a:hlinkClick r:id="rId8"/>
              </a:rPr>
              <a:t>:ANd9GcTsqqgokgGy-7oDFYS4HJ7X1uTjbNL1saMmbGCL6YFIojvFkB6jBA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9"/>
              </a:rPr>
              <a:t>http</a:t>
            </a:r>
            <a:r>
              <a:rPr lang="cs-CZ" sz="2000" dirty="0" smtClean="0">
                <a:hlinkClick r:id="rId9"/>
              </a:rPr>
              <a:t>://t1.gstatic.com/</a:t>
            </a:r>
            <a:r>
              <a:rPr lang="cs-CZ" sz="2000" dirty="0" err="1" smtClean="0">
                <a:hlinkClick r:id="rId9"/>
              </a:rPr>
              <a:t>images</a:t>
            </a:r>
            <a:r>
              <a:rPr lang="cs-CZ" sz="2000" dirty="0" smtClean="0">
                <a:hlinkClick r:id="rId9"/>
              </a:rPr>
              <a:t>?q=</a:t>
            </a:r>
            <a:r>
              <a:rPr lang="cs-CZ" sz="2000" dirty="0" err="1" smtClean="0">
                <a:hlinkClick r:id="rId9"/>
              </a:rPr>
              <a:t>tbn</a:t>
            </a:r>
            <a:r>
              <a:rPr lang="cs-CZ" sz="2000" dirty="0" smtClean="0">
                <a:hlinkClick r:id="rId9"/>
              </a:rPr>
              <a:t>:ANd9GcS0VuMHeMtZTAHSCHoMrSAt3dIndMmb4yb8IKLTiiAxHJZK2HFc9A</a:t>
            </a: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28572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357166"/>
            <a:ext cx="8686800" cy="62865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</a:t>
            </a:r>
            <a:r>
              <a:rPr lang="cs-CZ" sz="2000" dirty="0" err="1" smtClean="0">
                <a:hlinkClick r:id="rId2"/>
              </a:rPr>
              <a:t>cyklistikakrnov.com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Bezpecnost</a:t>
            </a:r>
            <a:r>
              <a:rPr lang="cs-CZ" sz="2000" dirty="0" smtClean="0">
                <a:hlinkClick r:id="rId2"/>
              </a:rPr>
              <a:t>/vybave1.gif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t3.gstatic.com/</a:t>
            </a:r>
            <a:r>
              <a:rPr lang="cs-CZ" sz="2000" dirty="0" err="1" smtClean="0">
                <a:hlinkClick r:id="rId3"/>
              </a:rPr>
              <a:t>images</a:t>
            </a:r>
            <a:r>
              <a:rPr lang="cs-CZ" sz="2000" dirty="0" smtClean="0">
                <a:hlinkClick r:id="rId3"/>
              </a:rPr>
              <a:t>?q=</a:t>
            </a:r>
            <a:r>
              <a:rPr lang="cs-CZ" sz="2000" dirty="0" err="1" smtClean="0">
                <a:hlinkClick r:id="rId3"/>
              </a:rPr>
              <a:t>tbn</a:t>
            </a:r>
            <a:r>
              <a:rPr lang="cs-CZ" sz="2000" dirty="0" smtClean="0">
                <a:hlinkClick r:id="rId3"/>
              </a:rPr>
              <a:t>:ANd9GcR1BHBgrHrZJdPxEIfzYj0nwBFvxTCll3LDaUjG_S3vbglJ1fOq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t3.gstatic.com/</a:t>
            </a:r>
            <a:r>
              <a:rPr lang="cs-CZ" sz="2000" dirty="0" err="1" smtClean="0">
                <a:hlinkClick r:id="rId4"/>
              </a:rPr>
              <a:t>images</a:t>
            </a:r>
            <a:r>
              <a:rPr lang="cs-CZ" sz="2000" dirty="0" smtClean="0">
                <a:hlinkClick r:id="rId4"/>
              </a:rPr>
              <a:t>?q=</a:t>
            </a:r>
            <a:r>
              <a:rPr lang="cs-CZ" sz="2000" dirty="0" err="1" smtClean="0">
                <a:hlinkClick r:id="rId4"/>
              </a:rPr>
              <a:t>tbn</a:t>
            </a:r>
            <a:r>
              <a:rPr lang="cs-CZ" sz="2000" dirty="0" smtClean="0">
                <a:hlinkClick r:id="rId4"/>
              </a:rPr>
              <a:t>:ANd9GcS8GYLQsWLFtO0fJ6H9-4vD0aDgXZbQqPp_p45rXawku3fc9KYC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t3.gstatic.com/</a:t>
            </a:r>
            <a:r>
              <a:rPr lang="cs-CZ" sz="2000" dirty="0" err="1" smtClean="0">
                <a:hlinkClick r:id="rId5"/>
              </a:rPr>
              <a:t>images</a:t>
            </a:r>
            <a:r>
              <a:rPr lang="cs-CZ" sz="2000" dirty="0" smtClean="0">
                <a:hlinkClick r:id="rId5"/>
              </a:rPr>
              <a:t>?q=</a:t>
            </a:r>
            <a:r>
              <a:rPr lang="cs-CZ" sz="2000" dirty="0" err="1" smtClean="0">
                <a:hlinkClick r:id="rId5"/>
              </a:rPr>
              <a:t>tbn</a:t>
            </a:r>
            <a:r>
              <a:rPr lang="cs-CZ" sz="2000" dirty="0" smtClean="0">
                <a:hlinkClick r:id="rId5"/>
              </a:rPr>
              <a:t>:ANd9GcRE4VmRX3SAeAorhMRqs_gR0GAH3O72UY9BThQIpLp_4cCMzAgJ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t3.gstatic.com/</a:t>
            </a:r>
            <a:r>
              <a:rPr lang="cs-CZ" sz="2000" dirty="0" err="1" smtClean="0">
                <a:hlinkClick r:id="rId6"/>
              </a:rPr>
              <a:t>images</a:t>
            </a:r>
            <a:r>
              <a:rPr lang="cs-CZ" sz="2000" dirty="0" smtClean="0">
                <a:hlinkClick r:id="rId6"/>
              </a:rPr>
              <a:t>?q=</a:t>
            </a:r>
            <a:r>
              <a:rPr lang="cs-CZ" sz="2000" dirty="0" err="1" smtClean="0">
                <a:hlinkClick r:id="rId6"/>
              </a:rPr>
              <a:t>tbn</a:t>
            </a:r>
            <a:r>
              <a:rPr lang="cs-CZ" sz="2000" dirty="0" smtClean="0">
                <a:hlinkClick r:id="rId6"/>
              </a:rPr>
              <a:t>:ANd9GcRiWY_gCHFEFdicL0sYuSVkMVtRRC6Qo5TxKbzbeCGkDoC13mRR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www.</a:t>
            </a:r>
            <a:r>
              <a:rPr lang="cs-CZ" sz="2000" dirty="0" err="1" smtClean="0">
                <a:hlinkClick r:id="rId7"/>
              </a:rPr>
              <a:t>dopravni</a:t>
            </a:r>
            <a:r>
              <a:rPr lang="cs-CZ" sz="2000" dirty="0" smtClean="0">
                <a:hlinkClick r:id="rId7"/>
              </a:rPr>
              <a:t>-</a:t>
            </a:r>
            <a:r>
              <a:rPr lang="cs-CZ" sz="2000" dirty="0" err="1" smtClean="0">
                <a:hlinkClick r:id="rId7"/>
              </a:rPr>
              <a:t>znaceni.cz</a:t>
            </a:r>
            <a:r>
              <a:rPr lang="cs-CZ" sz="2000" dirty="0" smtClean="0">
                <a:hlinkClick r:id="rId7"/>
              </a:rPr>
              <a:t>/public/</a:t>
            </a:r>
            <a:r>
              <a:rPr lang="cs-CZ" sz="2000" dirty="0" err="1" smtClean="0">
                <a:hlinkClick r:id="rId7"/>
              </a:rPr>
              <a:t>photogallery</a:t>
            </a:r>
            <a:r>
              <a:rPr lang="cs-CZ" sz="2000" dirty="0" smtClean="0">
                <a:hlinkClick r:id="rId7"/>
              </a:rPr>
              <a:t>/9/o/p04.jpg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t0.gstatic.com/</a:t>
            </a:r>
            <a:r>
              <a:rPr lang="cs-CZ" sz="2000" dirty="0" err="1" smtClean="0">
                <a:hlinkClick r:id="rId8"/>
              </a:rPr>
              <a:t>images</a:t>
            </a:r>
            <a:r>
              <a:rPr lang="cs-CZ" sz="2000" dirty="0" smtClean="0">
                <a:hlinkClick r:id="rId8"/>
              </a:rPr>
              <a:t>?q=</a:t>
            </a:r>
            <a:r>
              <a:rPr lang="cs-CZ" sz="2000" dirty="0" err="1" smtClean="0">
                <a:hlinkClick r:id="rId8"/>
              </a:rPr>
              <a:t>tbn</a:t>
            </a:r>
            <a:r>
              <a:rPr lang="cs-CZ" sz="2000" dirty="0" smtClean="0">
                <a:hlinkClick r:id="rId8"/>
              </a:rPr>
              <a:t>:ANd9GcQUHW5wkbEDwy3IA0e5EEyYeZelRrnGMcBkN69MqLvKXi01VMVoYA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9"/>
              </a:rPr>
              <a:t>http://</a:t>
            </a:r>
            <a:r>
              <a:rPr lang="cs-CZ" sz="2000" dirty="0" smtClean="0">
                <a:hlinkClick r:id="rId9"/>
              </a:rPr>
              <a:t>t0.gstatic.com/</a:t>
            </a:r>
            <a:r>
              <a:rPr lang="cs-CZ" sz="2000" dirty="0" err="1" smtClean="0">
                <a:hlinkClick r:id="rId9"/>
              </a:rPr>
              <a:t>images</a:t>
            </a:r>
            <a:r>
              <a:rPr lang="cs-CZ" sz="2000" dirty="0" smtClean="0">
                <a:hlinkClick r:id="rId9"/>
              </a:rPr>
              <a:t>?q=</a:t>
            </a:r>
            <a:r>
              <a:rPr lang="cs-CZ" sz="2000" dirty="0" err="1" smtClean="0">
                <a:hlinkClick r:id="rId9"/>
              </a:rPr>
              <a:t>tbn</a:t>
            </a:r>
            <a:r>
              <a:rPr lang="cs-CZ" sz="2000" dirty="0" smtClean="0">
                <a:hlinkClick r:id="rId9"/>
              </a:rPr>
              <a:t>:ANd9GcQ9K5l6VC5bl58hOMEmgv5GAY0wt2wIvwoEN1-gu2MWBSfKPHZ1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10"/>
              </a:rPr>
              <a:t>http://t1.gstatic.com/</a:t>
            </a:r>
            <a:r>
              <a:rPr lang="cs-CZ" sz="2000" dirty="0" err="1" smtClean="0">
                <a:hlinkClick r:id="rId10"/>
              </a:rPr>
              <a:t>images</a:t>
            </a:r>
            <a:r>
              <a:rPr lang="cs-CZ" sz="2000" dirty="0" smtClean="0">
                <a:hlinkClick r:id="rId10"/>
              </a:rPr>
              <a:t>?q=</a:t>
            </a:r>
            <a:r>
              <a:rPr lang="cs-CZ" sz="2000" dirty="0" err="1" smtClean="0">
                <a:hlinkClick r:id="rId10"/>
              </a:rPr>
              <a:t>tbn</a:t>
            </a:r>
            <a:r>
              <a:rPr lang="cs-CZ" sz="2000" dirty="0" smtClean="0">
                <a:hlinkClick r:id="rId10"/>
              </a:rPr>
              <a:t>:ANd9GcSV5HW_p9sXt6M--</a:t>
            </a:r>
            <a:r>
              <a:rPr lang="cs-CZ" sz="2000" dirty="0" smtClean="0">
                <a:hlinkClick r:id="rId10"/>
              </a:rPr>
              <a:t>mnJTKZ4Z1Afxl06tpPmzhScJOHbGw4WWTKuYQ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11"/>
              </a:rPr>
              <a:t>http</a:t>
            </a:r>
            <a:r>
              <a:rPr lang="cs-CZ" sz="2000" dirty="0" smtClean="0">
                <a:hlinkClick r:id="rId11"/>
              </a:rPr>
              <a:t>://</a:t>
            </a:r>
            <a:r>
              <a:rPr lang="cs-CZ" sz="2000" dirty="0" smtClean="0">
                <a:hlinkClick r:id="rId11"/>
              </a:rPr>
              <a:t>t0.gstatic.com/</a:t>
            </a:r>
            <a:r>
              <a:rPr lang="cs-CZ" sz="2000" dirty="0" err="1" smtClean="0">
                <a:hlinkClick r:id="rId11"/>
              </a:rPr>
              <a:t>images</a:t>
            </a:r>
            <a:r>
              <a:rPr lang="cs-CZ" sz="2000" dirty="0" smtClean="0">
                <a:hlinkClick r:id="rId11"/>
              </a:rPr>
              <a:t>?q=</a:t>
            </a:r>
            <a:r>
              <a:rPr lang="cs-CZ" sz="2000" dirty="0" err="1" smtClean="0">
                <a:hlinkClick r:id="rId11"/>
              </a:rPr>
              <a:t>tbn</a:t>
            </a:r>
            <a:r>
              <a:rPr lang="cs-CZ" sz="2000" dirty="0" smtClean="0">
                <a:hlinkClick r:id="rId11"/>
              </a:rPr>
              <a:t>:ANd9GcQFuNeON7tZ98FvGPqw0i5F3Fxe7irsuDgOMR_QEGHohGR4Bb3K</a:t>
            </a: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571612"/>
            <a:ext cx="86868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t1.gstatic.com/</a:t>
            </a:r>
            <a:r>
              <a:rPr lang="cs-CZ" sz="2000" dirty="0" err="1" smtClean="0">
                <a:hlinkClick r:id="rId2"/>
              </a:rPr>
              <a:t>images</a:t>
            </a:r>
            <a:r>
              <a:rPr lang="cs-CZ" sz="2000" dirty="0" smtClean="0">
                <a:hlinkClick r:id="rId2"/>
              </a:rPr>
              <a:t>?q=</a:t>
            </a:r>
            <a:r>
              <a:rPr lang="cs-CZ" sz="2000" dirty="0" err="1" smtClean="0">
                <a:hlinkClick r:id="rId2"/>
              </a:rPr>
              <a:t>tbn</a:t>
            </a:r>
            <a:r>
              <a:rPr lang="cs-CZ" sz="2000" dirty="0" smtClean="0">
                <a:hlinkClick r:id="rId2"/>
              </a:rPr>
              <a:t>:ANd9GcT0pCbL7PaV0xxx26Yf6NJTNrx-7sHUJa8hsyUzAMu9wj6R4SbE8A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t1.gstatic.com/</a:t>
            </a:r>
            <a:r>
              <a:rPr lang="cs-CZ" sz="2000" dirty="0" err="1" smtClean="0">
                <a:hlinkClick r:id="rId3"/>
              </a:rPr>
              <a:t>images</a:t>
            </a:r>
            <a:r>
              <a:rPr lang="cs-CZ" sz="2000" dirty="0" smtClean="0">
                <a:hlinkClick r:id="rId3"/>
              </a:rPr>
              <a:t>?q=</a:t>
            </a:r>
            <a:r>
              <a:rPr lang="cs-CZ" sz="2000" dirty="0" err="1" smtClean="0">
                <a:hlinkClick r:id="rId3"/>
              </a:rPr>
              <a:t>tbn</a:t>
            </a:r>
            <a:r>
              <a:rPr lang="cs-CZ" sz="2000" dirty="0" smtClean="0">
                <a:hlinkClick r:id="rId3"/>
              </a:rPr>
              <a:t>:ANd9GcStHD3GoLjq7szAgYrHFz9maSSx9yu5QDbvhPCR-QasEw4b7Tfj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t0.gstatic.com/</a:t>
            </a:r>
            <a:r>
              <a:rPr lang="cs-CZ" sz="2000" dirty="0" err="1" smtClean="0">
                <a:hlinkClick r:id="rId4"/>
              </a:rPr>
              <a:t>images</a:t>
            </a:r>
            <a:r>
              <a:rPr lang="cs-CZ" sz="2000" dirty="0" smtClean="0">
                <a:hlinkClick r:id="rId4"/>
              </a:rPr>
              <a:t>?q=</a:t>
            </a:r>
            <a:r>
              <a:rPr lang="cs-CZ" sz="2000" dirty="0" err="1" smtClean="0">
                <a:hlinkClick r:id="rId4"/>
              </a:rPr>
              <a:t>tbn</a:t>
            </a:r>
            <a:r>
              <a:rPr lang="cs-CZ" sz="2000" dirty="0" smtClean="0">
                <a:hlinkClick r:id="rId4"/>
              </a:rPr>
              <a:t>:ANd9GcRGX4JvQUksjyClEehd34TbsDhhKCKtxEHhfNjby0K9279xRHIBBA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t3.gstatic.com/</a:t>
            </a:r>
            <a:r>
              <a:rPr lang="cs-CZ" sz="2000" dirty="0" err="1" smtClean="0">
                <a:hlinkClick r:id="rId5"/>
              </a:rPr>
              <a:t>images</a:t>
            </a:r>
            <a:r>
              <a:rPr lang="cs-CZ" sz="2000" dirty="0" smtClean="0">
                <a:hlinkClick r:id="rId5"/>
              </a:rPr>
              <a:t>?q=</a:t>
            </a:r>
            <a:r>
              <a:rPr lang="cs-CZ" sz="2000" dirty="0" err="1" smtClean="0">
                <a:hlinkClick r:id="rId5"/>
              </a:rPr>
              <a:t>tbn</a:t>
            </a:r>
            <a:r>
              <a:rPr lang="cs-CZ" sz="2000" dirty="0" smtClean="0">
                <a:hlinkClick r:id="rId5"/>
              </a:rPr>
              <a:t>:ANd9GcRE7St4dhm5Qt1Xe_</a:t>
            </a:r>
            <a:r>
              <a:rPr lang="cs-CZ" sz="2000" dirty="0" err="1" smtClean="0">
                <a:hlinkClick r:id="rId5"/>
              </a:rPr>
              <a:t>CDxBPphCP</a:t>
            </a:r>
            <a:r>
              <a:rPr lang="cs-CZ" sz="2000" dirty="0" smtClean="0">
                <a:hlinkClick r:id="rId5"/>
              </a:rPr>
              <a:t>_-</a:t>
            </a:r>
            <a:r>
              <a:rPr lang="cs-CZ" sz="2000" dirty="0" smtClean="0">
                <a:hlinkClick r:id="rId5"/>
              </a:rPr>
              <a:t>B3DeG-OHDBHp3t3xyv9ZNcoLA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t3.gstatic.com/</a:t>
            </a:r>
            <a:r>
              <a:rPr lang="cs-CZ" sz="2000" dirty="0" err="1" smtClean="0">
                <a:hlinkClick r:id="rId6"/>
              </a:rPr>
              <a:t>images</a:t>
            </a:r>
            <a:r>
              <a:rPr lang="cs-CZ" sz="2000" dirty="0" smtClean="0">
                <a:hlinkClick r:id="rId6"/>
              </a:rPr>
              <a:t>?q=</a:t>
            </a:r>
            <a:r>
              <a:rPr lang="cs-CZ" sz="2000" dirty="0" err="1" smtClean="0">
                <a:hlinkClick r:id="rId6"/>
              </a:rPr>
              <a:t>tbn</a:t>
            </a:r>
            <a:r>
              <a:rPr lang="cs-CZ" sz="2000" dirty="0" smtClean="0">
                <a:hlinkClick r:id="rId6"/>
              </a:rPr>
              <a:t>:ANd9GcQr-kEvBvFJlaoE1kOTbybZ-A74kNugVu2VTD9rOgI08j2WJj0n</a:t>
            </a: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182</TotalTime>
  <Words>326</Words>
  <Application>Microsoft Office PowerPoint</Application>
  <PresentationFormat>Předvádění na obrazovce (4:3)</PresentationFormat>
  <Paragraphs>76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Snímek 1</vt:lpstr>
      <vt:lpstr>CHOVÁNÍ   NA   SILNICI</vt:lpstr>
      <vt:lpstr>Dopravní  prostředky  na  silnici</vt:lpstr>
      <vt:lpstr>Snímek 4</vt:lpstr>
      <vt:lpstr>Pravidla  PRO  CHODCE</vt:lpstr>
      <vt:lpstr>Pravidla  pro  cyklisty</vt:lpstr>
      <vt:lpstr>Co  nesmí  na  kole  chybět</vt:lpstr>
      <vt:lpstr>semafory</vt:lpstr>
      <vt:lpstr>Dopravní  značky</vt:lpstr>
      <vt:lpstr>Snímek 10</vt:lpstr>
      <vt:lpstr>Odpověz  na otázky</vt:lpstr>
      <vt:lpstr>Použité  zdroje</vt:lpstr>
      <vt:lpstr>Snímek 13</vt:lpstr>
      <vt:lpstr>Snímek 14</vt:lpstr>
    </vt:vector>
  </TitlesOfParts>
  <Company>Chlumec nad Cidlinou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ZŠP</dc:creator>
  <cp:lastModifiedBy>ZŠP</cp:lastModifiedBy>
  <cp:revision>20</cp:revision>
  <dcterms:created xsi:type="dcterms:W3CDTF">2012-08-26T09:28:28Z</dcterms:created>
  <dcterms:modified xsi:type="dcterms:W3CDTF">2012-08-26T20:10:24Z</dcterms:modified>
</cp:coreProperties>
</file>