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5" r:id="rId4"/>
    <p:sldId id="258" r:id="rId5"/>
    <p:sldId id="264" r:id="rId6"/>
    <p:sldId id="260" r:id="rId7"/>
    <p:sldId id="263" r:id="rId8"/>
    <p:sldId id="262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BDB8816-720D-4F6F-934F-1A1883F436C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3882094-247A-4050-9D74-6E45442380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msboranovice.cz/200000024-8e1368f0cd/krmelec.jpg" TargetMode="External"/><Relationship Id="rId3" Type="http://schemas.openxmlformats.org/officeDocument/2006/relationships/hyperlink" Target="http://www.toprecepty.cz/fotky_nahled/0013/n_vanocni_cukrovi_3.jpg" TargetMode="External"/><Relationship Id="rId7" Type="http://schemas.openxmlformats.org/officeDocument/2006/relationships/hyperlink" Target="http://mm.denik.cz/62/87/krmelec_zver_zima_01_denik_clanek_solo.jpg" TargetMode="External"/><Relationship Id="rId2" Type="http://schemas.openxmlformats.org/officeDocument/2006/relationships/hyperlink" Target="http://www.tvlyra.cz/obrazky/20101126vnoce1~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sopvlasim.cz/stanice/rady/pic/zima1.jpg" TargetMode="External"/><Relationship Id="rId11" Type="http://schemas.openxmlformats.org/officeDocument/2006/relationships/hyperlink" Target="http://www.mebio.cz/img/cesk_darky.jpg" TargetMode="External"/><Relationship Id="rId5" Type="http://schemas.openxmlformats.org/officeDocument/2006/relationships/hyperlink" Target="http://tureckovi.cz/wp-content/uploads/2009/12/vanoce.jpg" TargetMode="External"/><Relationship Id="rId10" Type="http://schemas.openxmlformats.org/officeDocument/2006/relationships/hyperlink" Target="http://www.infoportaly.cz/public/images/foto_clanku/5826/stredni-701-zs-tyrsova-v-novem-jicine-se-predvedla-vanocnim-programem.jpg" TargetMode="External"/><Relationship Id="rId4" Type="http://schemas.openxmlformats.org/officeDocument/2006/relationships/hyperlink" Target="http://www.babiccinystranky.estranky.cz/img/picture/582/V%C3%A1no%C4%8Dn%C3%AD-strom.gif" TargetMode="External"/><Relationship Id="rId9" Type="http://schemas.openxmlformats.org/officeDocument/2006/relationships/hyperlink" Target="http://media.photobucket.com/image/nov%C3%BD%20rok/pomnenka_radka/novy_rok/novy_rok6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3929066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VY_32_INOVACE_237_VÁNOCE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Tento materiál je určen žákům </a:t>
            </a:r>
          </a:p>
          <a:p>
            <a:pPr>
              <a:buNone/>
            </a:pPr>
            <a:r>
              <a:rPr lang="cs-CZ" dirty="0" smtClean="0"/>
              <a:t> 2. – 4. ročníku.</a:t>
            </a:r>
          </a:p>
          <a:p>
            <a:pPr>
              <a:buNone/>
            </a:pPr>
            <a:r>
              <a:rPr lang="cs-CZ" dirty="0" smtClean="0"/>
              <a:t> Přibližuje Vánoce ve společnosti a zimu </a:t>
            </a:r>
          </a:p>
          <a:p>
            <a:pPr>
              <a:buNone/>
            </a:pPr>
            <a:r>
              <a:rPr lang="cs-CZ" dirty="0" smtClean="0"/>
              <a:t> v přírodě.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 věci na obrázku.</a:t>
            </a:r>
          </a:p>
          <a:p>
            <a:r>
              <a:rPr lang="cs-CZ" i="1" dirty="0" smtClean="0">
                <a:solidFill>
                  <a:srgbClr val="00B0F0"/>
                </a:solidFill>
              </a:rPr>
              <a:t>Adventní věnec</a:t>
            </a:r>
          </a:p>
          <a:p>
            <a:r>
              <a:rPr lang="cs-CZ" i="1" dirty="0" smtClean="0">
                <a:solidFill>
                  <a:srgbClr val="00B0F0"/>
                </a:solidFill>
              </a:rPr>
              <a:t>Stromeček</a:t>
            </a:r>
          </a:p>
          <a:p>
            <a:r>
              <a:rPr lang="cs-CZ" i="1" dirty="0" smtClean="0">
                <a:solidFill>
                  <a:srgbClr val="00B0F0"/>
                </a:solidFill>
              </a:rPr>
              <a:t>Dárky</a:t>
            </a:r>
          </a:p>
          <a:p>
            <a:r>
              <a:rPr lang="cs-CZ" i="1" dirty="0" smtClean="0">
                <a:solidFill>
                  <a:srgbClr val="00B0F0"/>
                </a:solidFill>
              </a:rPr>
              <a:t>Cukroví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20101126vnoce1~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20" y="2285992"/>
            <a:ext cx="2071702" cy="2071702"/>
          </a:xfrm>
          <a:prstGeom prst="rect">
            <a:avLst/>
          </a:prstGeom>
        </p:spPr>
      </p:pic>
      <p:pic>
        <p:nvPicPr>
          <p:cNvPr id="5" name="Obrázek 4" descr="n_vanocni_cukrovi_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0" y="4714884"/>
            <a:ext cx="2357454" cy="1768091"/>
          </a:xfrm>
          <a:prstGeom prst="rect">
            <a:avLst/>
          </a:prstGeom>
        </p:spPr>
      </p:pic>
      <p:pic>
        <p:nvPicPr>
          <p:cNvPr id="6" name="Obrázek 5" descr="VNON-S~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2143116"/>
            <a:ext cx="3124200" cy="4352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Jak doma pomáháme mamince?...................................................</a:t>
            </a:r>
          </a:p>
          <a:p>
            <a:r>
              <a:rPr lang="cs-CZ" dirty="0" smtClean="0"/>
              <a:t>Nakupujeme dárky pro své blízké?........................................................  </a:t>
            </a:r>
          </a:p>
          <a:p>
            <a:r>
              <a:rPr lang="cs-CZ" dirty="0" smtClean="0"/>
              <a:t>Co je o Vánocích důležité?..........................................................................................................................</a:t>
            </a:r>
            <a:endParaRPr lang="cs-CZ" dirty="0"/>
          </a:p>
        </p:txBody>
      </p:sp>
      <p:pic>
        <p:nvPicPr>
          <p:cNvPr id="5" name="Zástupný symbol pro obsah 4" descr="stredni-701-zs-tyrsova-v-novem-jicine-se-predvedla-vanocnim-programe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29124" y="1857364"/>
            <a:ext cx="1924064" cy="1443715"/>
          </a:xfrm>
        </p:spPr>
      </p:pic>
      <p:pic>
        <p:nvPicPr>
          <p:cNvPr id="6" name="Obrázek 5" descr="cesk_dark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702" y="2071678"/>
            <a:ext cx="2143140" cy="2100649"/>
          </a:xfrm>
          <a:prstGeom prst="rect">
            <a:avLst/>
          </a:prstGeom>
        </p:spPr>
      </p:pic>
      <p:pic>
        <p:nvPicPr>
          <p:cNvPr id="7" name="Obrázek 6" descr="7-2803-vanoce-rodina_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562" y="4286256"/>
            <a:ext cx="2952750" cy="2219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byly Vánoce dříve, pojmenuj věci na obrázku.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Rodina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Stromeček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Vánočka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Betlém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Dárky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vano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571744"/>
            <a:ext cx="4080532" cy="29857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Vyjmenuj zimní měsíce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Prosinec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Leden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Únor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Kdy začíná nový rok ?</a:t>
            </a: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Nový rok – 1. leden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Co si přejeme do Nového roku ?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6" name="Obrázek 5" descr="novy_rok6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1785926"/>
            <a:ext cx="3499879" cy="3429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Jak se staráme o zvířátka v zimě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Do krmítka dáváme……………………………………..</a:t>
            </a:r>
          </a:p>
          <a:p>
            <a:r>
              <a:rPr lang="cs-CZ" dirty="0" smtClean="0"/>
              <a:t>Do krmelce pro drobnou zvěř a ptactvo dáváme……………………………………..</a:t>
            </a:r>
          </a:p>
          <a:p>
            <a:r>
              <a:rPr lang="cs-CZ" dirty="0" smtClean="0"/>
              <a:t>Do krmelce pro velká zvířata dáváme……………………………………..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Jak se staráme o zvířátka v zimě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Obrázek 5" descr="zima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2285992"/>
            <a:ext cx="2400099" cy="1704070"/>
          </a:xfrm>
          <a:prstGeom prst="rect">
            <a:avLst/>
          </a:prstGeom>
        </p:spPr>
      </p:pic>
      <p:pic>
        <p:nvPicPr>
          <p:cNvPr id="7" name="Obrázek 6" descr="krmelec_zver_zima_01_denik_clanek_sol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00" y="4214818"/>
            <a:ext cx="3048541" cy="2290761"/>
          </a:xfrm>
          <a:prstGeom prst="rect">
            <a:avLst/>
          </a:prstGeom>
        </p:spPr>
      </p:pic>
      <p:pic>
        <p:nvPicPr>
          <p:cNvPr id="8" name="Obrázek 7" descr="krmelec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2285992"/>
            <a:ext cx="3429024" cy="42333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tvlyra.cz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obrazky</a:t>
            </a:r>
            <a:r>
              <a:rPr lang="cs-CZ" sz="1800" dirty="0" smtClean="0">
                <a:hlinkClick r:id="rId2"/>
              </a:rPr>
              <a:t>/20101126vnoce1~1.jpg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toprecepty.cz</a:t>
            </a:r>
            <a:r>
              <a:rPr lang="cs-CZ" sz="1800" dirty="0" smtClean="0">
                <a:hlinkClick r:id="rId3"/>
              </a:rPr>
              <a:t>/fotky_</a:t>
            </a:r>
            <a:r>
              <a:rPr lang="cs-CZ" sz="1800" dirty="0" err="1" smtClean="0">
                <a:hlinkClick r:id="rId3"/>
              </a:rPr>
              <a:t>nahled</a:t>
            </a:r>
            <a:r>
              <a:rPr lang="cs-CZ" sz="1800" dirty="0" smtClean="0">
                <a:hlinkClick r:id="rId3"/>
              </a:rPr>
              <a:t>/0013/n_</a:t>
            </a:r>
            <a:r>
              <a:rPr lang="cs-CZ" sz="1800" dirty="0" err="1" smtClean="0">
                <a:hlinkClick r:id="rId3"/>
              </a:rPr>
              <a:t>vanocni</a:t>
            </a:r>
            <a:r>
              <a:rPr lang="cs-CZ" sz="1800" dirty="0" smtClean="0">
                <a:hlinkClick r:id="rId3"/>
              </a:rPr>
              <a:t>_</a:t>
            </a:r>
            <a:r>
              <a:rPr lang="cs-CZ" sz="1800" dirty="0" err="1" smtClean="0">
                <a:hlinkClick r:id="rId3"/>
              </a:rPr>
              <a:t>cukrovi</a:t>
            </a:r>
            <a:r>
              <a:rPr lang="cs-CZ" sz="1800" dirty="0" smtClean="0">
                <a:hlinkClick r:id="rId3"/>
              </a:rPr>
              <a:t>_3.jpg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babiccinystranky.estranky.cz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picture</a:t>
            </a:r>
            <a:r>
              <a:rPr lang="cs-CZ" sz="1800" dirty="0" smtClean="0">
                <a:hlinkClick r:id="rId4"/>
              </a:rPr>
              <a:t>/582/V%C3%A1no%C4%8Dn%C3%AD-strom.</a:t>
            </a:r>
            <a:r>
              <a:rPr lang="cs-CZ" sz="1800" dirty="0" err="1" smtClean="0">
                <a:hlinkClick r:id="rId4"/>
              </a:rPr>
              <a:t>gif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5"/>
              </a:rPr>
              <a:t>http://tureckovi.cz/wp-content/uploads/2009/12/vanoce.jpg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csopvlasim.cz</a:t>
            </a:r>
            <a:r>
              <a:rPr lang="cs-CZ" sz="1800" dirty="0" smtClean="0">
                <a:hlinkClick r:id="rId6"/>
              </a:rPr>
              <a:t>/stanice/rady/pic/zima1.jpg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http://mm.</a:t>
            </a:r>
            <a:r>
              <a:rPr lang="cs-CZ" sz="1800" dirty="0" err="1" smtClean="0">
                <a:hlinkClick r:id="rId7"/>
              </a:rPr>
              <a:t>denik.cz</a:t>
            </a:r>
            <a:r>
              <a:rPr lang="cs-CZ" sz="1800" dirty="0" smtClean="0">
                <a:hlinkClick r:id="rId7"/>
              </a:rPr>
              <a:t>/62/87/krmelec_</a:t>
            </a:r>
            <a:r>
              <a:rPr lang="cs-CZ" sz="1800" dirty="0" err="1" smtClean="0">
                <a:hlinkClick r:id="rId7"/>
              </a:rPr>
              <a:t>zver</a:t>
            </a:r>
            <a:r>
              <a:rPr lang="cs-CZ" sz="1800" dirty="0" smtClean="0">
                <a:hlinkClick r:id="rId7"/>
              </a:rPr>
              <a:t>_zima_01_</a:t>
            </a:r>
            <a:r>
              <a:rPr lang="cs-CZ" sz="1800" dirty="0" err="1" smtClean="0">
                <a:hlinkClick r:id="rId7"/>
              </a:rPr>
              <a:t>denik</a:t>
            </a:r>
            <a:r>
              <a:rPr lang="cs-CZ" sz="1800" dirty="0" smtClean="0">
                <a:hlinkClick r:id="rId7"/>
              </a:rPr>
              <a:t>_</a:t>
            </a:r>
            <a:r>
              <a:rPr lang="cs-CZ" sz="1800" dirty="0" err="1" smtClean="0">
                <a:hlinkClick r:id="rId7"/>
              </a:rPr>
              <a:t>clanek</a:t>
            </a:r>
            <a:r>
              <a:rPr lang="cs-CZ" sz="1800" dirty="0" smtClean="0">
                <a:hlinkClick r:id="rId7"/>
              </a:rPr>
              <a:t>_</a:t>
            </a:r>
            <a:r>
              <a:rPr lang="cs-CZ" sz="1800" dirty="0" err="1" smtClean="0">
                <a:hlinkClick r:id="rId7"/>
              </a:rPr>
              <a:t>solo.jpg</a:t>
            </a:r>
            <a:r>
              <a:rPr lang="cs-CZ" sz="1800" dirty="0" smtClean="0"/>
              <a:t> </a:t>
            </a:r>
          </a:p>
          <a:p>
            <a:r>
              <a:rPr lang="cs-CZ" sz="1800" dirty="0" smtClean="0">
                <a:hlinkClick r:id="rId8"/>
              </a:rPr>
              <a:t>http://files.msboranovice.cz/200000024-8e1368f0cd/krmelec.jpg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http://media.</a:t>
            </a:r>
            <a:r>
              <a:rPr lang="cs-CZ" sz="1800" dirty="0" err="1" smtClean="0">
                <a:hlinkClick r:id="rId9"/>
              </a:rPr>
              <a:t>photobucket.com</a:t>
            </a:r>
            <a:r>
              <a:rPr lang="cs-CZ" sz="1800" dirty="0" smtClean="0">
                <a:hlinkClick r:id="rId9"/>
              </a:rPr>
              <a:t>/image/nov%25C3%25BD%20rok/</a:t>
            </a:r>
            <a:r>
              <a:rPr lang="cs-CZ" sz="1800" dirty="0" err="1" smtClean="0">
                <a:hlinkClick r:id="rId9"/>
              </a:rPr>
              <a:t>pomnenka</a:t>
            </a:r>
            <a:r>
              <a:rPr lang="cs-CZ" sz="1800" dirty="0" smtClean="0">
                <a:hlinkClick r:id="rId9"/>
              </a:rPr>
              <a:t>_</a:t>
            </a:r>
            <a:r>
              <a:rPr lang="cs-CZ" sz="1800" dirty="0" err="1" smtClean="0">
                <a:hlinkClick r:id="rId9"/>
              </a:rPr>
              <a:t>radka</a:t>
            </a:r>
            <a:r>
              <a:rPr lang="cs-CZ" sz="1800" dirty="0" smtClean="0">
                <a:hlinkClick r:id="rId9"/>
              </a:rPr>
              <a:t>/novy_rok/novy_rok6.gif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infoportaly.cz</a:t>
            </a:r>
            <a:r>
              <a:rPr lang="cs-CZ" sz="1800" dirty="0" smtClean="0">
                <a:hlinkClick r:id="rId10"/>
              </a:rPr>
              <a:t>/public/</a:t>
            </a:r>
            <a:r>
              <a:rPr lang="cs-CZ" sz="1800" dirty="0" err="1" smtClean="0">
                <a:hlinkClick r:id="rId10"/>
              </a:rPr>
              <a:t>images</a:t>
            </a:r>
            <a:r>
              <a:rPr lang="cs-CZ" sz="1800" dirty="0" smtClean="0">
                <a:hlinkClick r:id="rId10"/>
              </a:rPr>
              <a:t>/foto_</a:t>
            </a:r>
            <a:r>
              <a:rPr lang="cs-CZ" sz="1800" dirty="0" err="1" smtClean="0">
                <a:hlinkClick r:id="rId10"/>
              </a:rPr>
              <a:t>clanku</a:t>
            </a:r>
            <a:r>
              <a:rPr lang="cs-CZ" sz="1800" dirty="0" smtClean="0">
                <a:hlinkClick r:id="rId10"/>
              </a:rPr>
              <a:t>/5826/</a:t>
            </a:r>
            <a:r>
              <a:rPr lang="cs-CZ" sz="1800" dirty="0" err="1" smtClean="0">
                <a:hlinkClick r:id="rId10"/>
              </a:rPr>
              <a:t>stredni</a:t>
            </a:r>
            <a:r>
              <a:rPr lang="cs-CZ" sz="1800" dirty="0" smtClean="0">
                <a:hlinkClick r:id="rId10"/>
              </a:rPr>
              <a:t>-701-</a:t>
            </a:r>
            <a:r>
              <a:rPr lang="cs-CZ" sz="1800" dirty="0" err="1" smtClean="0">
                <a:hlinkClick r:id="rId10"/>
              </a:rPr>
              <a:t>zs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tyrsova</a:t>
            </a:r>
            <a:r>
              <a:rPr lang="cs-CZ" sz="1800" dirty="0" smtClean="0">
                <a:hlinkClick r:id="rId10"/>
              </a:rPr>
              <a:t>-v-novem-</a:t>
            </a:r>
            <a:r>
              <a:rPr lang="cs-CZ" sz="1800" dirty="0" err="1" smtClean="0">
                <a:hlinkClick r:id="rId10"/>
              </a:rPr>
              <a:t>jicine</a:t>
            </a:r>
            <a:r>
              <a:rPr lang="cs-CZ" sz="1800" dirty="0" smtClean="0">
                <a:hlinkClick r:id="rId10"/>
              </a:rPr>
              <a:t>-se-</a:t>
            </a:r>
            <a:r>
              <a:rPr lang="cs-CZ" sz="1800" dirty="0" err="1" smtClean="0">
                <a:hlinkClick r:id="rId10"/>
              </a:rPr>
              <a:t>predvedla</a:t>
            </a:r>
            <a:r>
              <a:rPr lang="cs-CZ" sz="1800" dirty="0" smtClean="0">
                <a:hlinkClick r:id="rId10"/>
              </a:rPr>
              <a:t>-</a:t>
            </a:r>
            <a:r>
              <a:rPr lang="cs-CZ" sz="1800" dirty="0" err="1" smtClean="0">
                <a:hlinkClick r:id="rId10"/>
              </a:rPr>
              <a:t>vanocnim</a:t>
            </a:r>
            <a:r>
              <a:rPr lang="cs-CZ" sz="1800" dirty="0" smtClean="0">
                <a:hlinkClick r:id="rId10"/>
              </a:rPr>
              <a:t>-programem.</a:t>
            </a:r>
            <a:r>
              <a:rPr lang="cs-CZ" sz="1800" dirty="0" err="1" smtClean="0">
                <a:hlinkClick r:id="rId10"/>
              </a:rPr>
              <a:t>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http://www.</a:t>
            </a:r>
            <a:r>
              <a:rPr lang="cs-CZ" sz="1800" dirty="0" err="1" smtClean="0">
                <a:hlinkClick r:id="rId11"/>
              </a:rPr>
              <a:t>mebio.cz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img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cesk</a:t>
            </a:r>
            <a:r>
              <a:rPr lang="cs-CZ" sz="1800" dirty="0" smtClean="0">
                <a:hlinkClick r:id="rId11"/>
              </a:rPr>
              <a:t>_</a:t>
            </a:r>
            <a:r>
              <a:rPr lang="cs-CZ" sz="1800" dirty="0" err="1" smtClean="0">
                <a:hlinkClick r:id="rId11"/>
              </a:rPr>
              <a:t>darky.jpg</a:t>
            </a:r>
            <a:endParaRPr lang="cs-CZ" sz="1800" dirty="0" smtClean="0"/>
          </a:p>
          <a:p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http://img.ella.centrum.cz/amagaziny/photos/2010/12/06/7-2803-vanoce-rodina_.jpg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89</TotalTime>
  <Words>204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Člověk a jeho svět</vt:lpstr>
      <vt:lpstr>Anotace</vt:lpstr>
      <vt:lpstr>Vánoce</vt:lpstr>
      <vt:lpstr>Vánoce</vt:lpstr>
      <vt:lpstr>Vánoce</vt:lpstr>
      <vt:lpstr>Vánoce</vt:lpstr>
      <vt:lpstr>Vánoce</vt:lpstr>
      <vt:lpstr>Vánoce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14</cp:revision>
  <dcterms:created xsi:type="dcterms:W3CDTF">2011-11-15T19:28:51Z</dcterms:created>
  <dcterms:modified xsi:type="dcterms:W3CDTF">2012-01-09T16:51:00Z</dcterms:modified>
</cp:coreProperties>
</file>