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BCAF-F454-40E8-92F3-8FCD1BC1C3BF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AE259D6-5A7A-4932-B8F8-FB393918EA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BCAF-F454-40E8-92F3-8FCD1BC1C3BF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259D6-5A7A-4932-B8F8-FB393918EA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BCAF-F454-40E8-92F3-8FCD1BC1C3BF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AE259D6-5A7A-4932-B8F8-FB393918EA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BCAF-F454-40E8-92F3-8FCD1BC1C3BF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259D6-5A7A-4932-B8F8-FB393918EA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BCAF-F454-40E8-92F3-8FCD1BC1C3BF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259D6-5A7A-4932-B8F8-FB393918EA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BCAF-F454-40E8-92F3-8FCD1BC1C3BF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259D6-5A7A-4932-B8F8-FB393918EA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BCAF-F454-40E8-92F3-8FCD1BC1C3BF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259D6-5A7A-4932-B8F8-FB393918EA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BCAF-F454-40E8-92F3-8FCD1BC1C3BF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259D6-5A7A-4932-B8F8-FB393918EA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BCAF-F454-40E8-92F3-8FCD1BC1C3BF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AE259D6-5A7A-4932-B8F8-FB393918EA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BCAF-F454-40E8-92F3-8FCD1BC1C3BF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259D6-5A7A-4932-B8F8-FB393918EA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BCAF-F454-40E8-92F3-8FCD1BC1C3BF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259D6-5A7A-4932-B8F8-FB393918EA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766BCAF-F454-40E8-92F3-8FCD1BC1C3BF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AE259D6-5A7A-4932-B8F8-FB393918EA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nasepenize.cz.imag3box.com/images/image/img-puvodni/cat_123/4689.jpg" TargetMode="External"/><Relationship Id="rId7" Type="http://schemas.openxmlformats.org/officeDocument/2006/relationships/hyperlink" Target="http://www.dejepis.com/pict/konst_a_metod.jpg" TargetMode="External"/><Relationship Id="rId2" Type="http://schemas.openxmlformats.org/officeDocument/2006/relationships/hyperlink" Target="http://leccos.com/pics/pic/velka_morava-_map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rovaz.cz/valis/images_ilustrace/thumbnails/kniha2.jpg" TargetMode="External"/><Relationship Id="rId5" Type="http://schemas.openxmlformats.org/officeDocument/2006/relationships/hyperlink" Target="http://www.slovane.cz/pic/vm/vm1.jpg" TargetMode="External"/><Relationship Id="rId4" Type="http://schemas.openxmlformats.org/officeDocument/2006/relationships/hyperlink" Target="http://www.moje-rodina.cz/files/opevneni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285860"/>
            <a:ext cx="6096528" cy="1493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71472" y="3786190"/>
          <a:ext cx="7993062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9306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 Speciální základní škola, Chlumec nad Cidlinou,</a:t>
                      </a:r>
                    </a:p>
                    <a:p>
                      <a:r>
                        <a:rPr lang="cs-CZ" dirty="0" smtClean="0"/>
                        <a:t>Smetanova 123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Dagmar</a:t>
                      </a:r>
                      <a:r>
                        <a:rPr lang="cs-CZ" baseline="0" dirty="0" smtClean="0"/>
                        <a:t> Dvořáčková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VY_32_INOVACE_238_VELKOMORAVSKÁ ŘÍŠE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TEMA: Člověk a </a:t>
                      </a:r>
                      <a:r>
                        <a:rPr lang="cs-CZ" smtClean="0"/>
                        <a:t>jeho svět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ČÍSLO </a:t>
                      </a:r>
                      <a:r>
                        <a:rPr lang="cs-CZ" smtClean="0"/>
                        <a:t>PROJEKTU: CZ.1.07/1.4.00/21.2598</a:t>
                      </a:r>
                    </a:p>
                    <a:p>
                      <a:endParaRPr lang="cs-CZ" dirty="0"/>
                    </a:p>
                  </a:txBody>
                  <a:tcPr marL="91442" marR="91442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Velkomoravská říše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Člověk a jeho svět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Anotace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Tento materiál jednoduchou formou seznamuje žáky s obdobím našich dějin v době Velkomoravské říše.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Velkomoravská říše – vznik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Slované žili v kmenech a rodech.</a:t>
            </a:r>
          </a:p>
          <a:p>
            <a:r>
              <a:rPr lang="cs-CZ" dirty="0" smtClean="0"/>
              <a:t>Vládli v nich ti nejmoudřejší – stařešinové.</a:t>
            </a:r>
          </a:p>
          <a:p>
            <a:r>
              <a:rPr lang="cs-CZ" dirty="0" smtClean="0"/>
              <a:t>Kmenů bylo několik, bojovali mezi sebou o moc a území, spojovali se na obranu proti nepřátelům.</a:t>
            </a:r>
          </a:p>
          <a:p>
            <a:r>
              <a:rPr lang="cs-CZ" dirty="0" smtClean="0"/>
              <a:t>V 9. století – nejmocnější kmen knížete Mojmíra, ovládl i některé sousední kmeny.</a:t>
            </a:r>
          </a:p>
          <a:p>
            <a:r>
              <a:rPr lang="cs-CZ" dirty="0" smtClean="0"/>
              <a:t>Vznik prvního státu, </a:t>
            </a:r>
            <a:r>
              <a:rPr lang="cs-CZ" b="1" dirty="0" smtClean="0">
                <a:solidFill>
                  <a:srgbClr val="FF0000"/>
                </a:solidFill>
              </a:rPr>
              <a:t>Velkomoravské říše.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Velkomoravská říše – místo na mapě</a:t>
            </a:r>
            <a:endParaRPr lang="cs-CZ" dirty="0">
              <a:solidFill>
                <a:schemeClr val="accent1"/>
              </a:solidFill>
            </a:endParaRPr>
          </a:p>
        </p:txBody>
      </p:sp>
      <p:pic>
        <p:nvPicPr>
          <p:cNvPr id="6" name="Zástupný symbol pro obsah 5" descr="velka_morava-_mapa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301620" y="1447800"/>
            <a:ext cx="6997959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Velkomoravská říše - život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Opevněná sídla se jmenovala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hradiště.</a:t>
            </a:r>
          </a:p>
          <a:p>
            <a:r>
              <a:rPr lang="cs-CZ" dirty="0" smtClean="0"/>
              <a:t>Uvnitř byly dřevěné domy, někde i kamenné kostely.</a:t>
            </a:r>
          </a:p>
          <a:p>
            <a:r>
              <a:rPr lang="cs-CZ" dirty="0" smtClean="0"/>
              <a:t>Hradiště bývala obehnána pevnou hradbou z dřevěných kůlů.</a:t>
            </a:r>
          </a:p>
          <a:p>
            <a:r>
              <a:rPr lang="cs-CZ" dirty="0" smtClean="0"/>
              <a:t>Žili zde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řemeslníci a obchodníci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Vyráběly se zde předměty ze dřeva, z kovu, kůže a hlíny.</a:t>
            </a:r>
          </a:p>
          <a:p>
            <a:r>
              <a:rPr lang="cs-CZ" dirty="0" smtClean="0"/>
              <a:t>V případě nebezpečí se zde shromažďovali lidé  z okolí.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Velkomoravská říše – život v obrazech</a:t>
            </a:r>
            <a:endParaRPr lang="cs-CZ" dirty="0">
              <a:solidFill>
                <a:schemeClr val="accent1"/>
              </a:solidFill>
            </a:endParaRPr>
          </a:p>
        </p:txBody>
      </p:sp>
      <p:pic>
        <p:nvPicPr>
          <p:cNvPr id="6" name="Zástupný symbol pro obsah 5" descr="4689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857356" y="1571612"/>
            <a:ext cx="5353050" cy="4114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Velkomoravská říše – život v obrazech</a:t>
            </a:r>
            <a:endParaRPr lang="cs-CZ" dirty="0">
              <a:solidFill>
                <a:schemeClr val="accent1"/>
              </a:solidFill>
            </a:endParaRPr>
          </a:p>
        </p:txBody>
      </p:sp>
      <p:pic>
        <p:nvPicPr>
          <p:cNvPr id="4" name="Zástupný symbol pro obsah 3" descr="opevneni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500174"/>
            <a:ext cx="5238750" cy="4291015"/>
          </a:xfrm>
        </p:spPr>
      </p:pic>
      <p:pic>
        <p:nvPicPr>
          <p:cNvPr id="5" name="Obrázek 4" descr="vm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3500438"/>
            <a:ext cx="3048000" cy="2286000"/>
          </a:xfrm>
          <a:prstGeom prst="rect">
            <a:avLst/>
          </a:prstGeom>
        </p:spPr>
      </p:pic>
      <p:pic>
        <p:nvPicPr>
          <p:cNvPr id="6" name="Obrázek 5" descr="kniha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12" y="1571612"/>
            <a:ext cx="2143140" cy="1785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Velkomoravská říše – Cyril a Metoděj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Slované nejprve uctívali množství bohů, věřili na skřítky, víly, bludičky.</a:t>
            </a:r>
          </a:p>
          <a:p>
            <a:r>
              <a:rPr lang="cs-CZ" dirty="0" smtClean="0"/>
              <a:t>Za vlády kníže Rastislava přišli do Velkomoravské říše bratři </a:t>
            </a:r>
            <a:r>
              <a:rPr lang="cs-CZ" dirty="0" smtClean="0">
                <a:solidFill>
                  <a:srgbClr val="FF0000"/>
                </a:solidFill>
              </a:rPr>
              <a:t>Cyril a Metoděj.</a:t>
            </a:r>
          </a:p>
          <a:p>
            <a:r>
              <a:rPr lang="cs-CZ" dirty="0" smtClean="0"/>
              <a:t>Přinesli nám zvěst o Ježíši Kristu.</a:t>
            </a:r>
          </a:p>
          <a:p>
            <a:r>
              <a:rPr lang="cs-CZ" dirty="0" smtClean="0"/>
              <a:t>Víra v jednoho Boha, kterou šířili Cyril a Metoděj se nazývá </a:t>
            </a:r>
            <a:r>
              <a:rPr lang="cs-CZ" dirty="0" smtClean="0">
                <a:solidFill>
                  <a:srgbClr val="FF0000"/>
                </a:solidFill>
              </a:rPr>
              <a:t>křesťanství.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Křesťanství </a:t>
            </a:r>
            <a:r>
              <a:rPr lang="cs-CZ" dirty="0" smtClean="0"/>
              <a:t>vedlo lidi k dodržování určitých přikázání, učilo spravedlnosti a lásce, zakazovalo podlost, lež a krádež.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Velkomoravská říše – Cyril a Metoděj</a:t>
            </a:r>
            <a:endParaRPr lang="cs-CZ" dirty="0">
              <a:solidFill>
                <a:schemeClr val="accent1"/>
              </a:solidFill>
            </a:endParaRPr>
          </a:p>
        </p:txBody>
      </p:sp>
      <p:pic>
        <p:nvPicPr>
          <p:cNvPr id="4" name="Zástupný symbol pro obsah 3" descr="konst_a_metod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571736" y="1714488"/>
            <a:ext cx="3722702" cy="427515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Velkomoravská říše - otázky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Jak vznikla Velkomoravská říše?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………………………………………………………...</a:t>
            </a:r>
          </a:p>
          <a:p>
            <a:pPr>
              <a:buNone/>
            </a:pPr>
            <a:r>
              <a:rPr lang="cs-CZ" dirty="0" smtClean="0"/>
              <a:t>Jak se nazývala opevněná sídla Slovanů?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</a:t>
            </a:r>
          </a:p>
          <a:p>
            <a:pPr>
              <a:buNone/>
            </a:pPr>
            <a:r>
              <a:rPr lang="cs-CZ" dirty="0" smtClean="0"/>
              <a:t>Koho uctívali staří Slované?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………………………………………………………….</a:t>
            </a:r>
          </a:p>
          <a:p>
            <a:pPr>
              <a:buNone/>
            </a:pPr>
            <a:r>
              <a:rPr lang="cs-CZ" dirty="0" smtClean="0"/>
              <a:t>Kdo k nám přinesl křesťanství?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http://leccos.</a:t>
            </a:r>
            <a:r>
              <a:rPr lang="cs-CZ" dirty="0" err="1" smtClean="0">
                <a:hlinkClick r:id="rId2"/>
              </a:rPr>
              <a:t>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pics</a:t>
            </a:r>
            <a:r>
              <a:rPr lang="cs-CZ" dirty="0" smtClean="0">
                <a:hlinkClick r:id="rId2"/>
              </a:rPr>
              <a:t>/pic/</a:t>
            </a:r>
            <a:r>
              <a:rPr lang="cs-CZ" dirty="0" err="1" smtClean="0">
                <a:hlinkClick r:id="rId2"/>
              </a:rPr>
              <a:t>velka</a:t>
            </a:r>
            <a:r>
              <a:rPr lang="cs-CZ" dirty="0" smtClean="0">
                <a:hlinkClick r:id="rId2"/>
              </a:rPr>
              <a:t>_</a:t>
            </a:r>
            <a:r>
              <a:rPr lang="cs-CZ" dirty="0" err="1" smtClean="0">
                <a:hlinkClick r:id="rId2"/>
              </a:rPr>
              <a:t>morava</a:t>
            </a:r>
            <a:r>
              <a:rPr lang="cs-CZ" dirty="0" smtClean="0">
                <a:hlinkClick r:id="rId2"/>
              </a:rPr>
              <a:t>-_mapa.</a:t>
            </a:r>
            <a:r>
              <a:rPr lang="cs-CZ" dirty="0" err="1" smtClean="0">
                <a:hlinkClick r:id="rId2"/>
              </a:rPr>
              <a:t>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http://nasepenize.cz.imag3box.com/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/image/</a:t>
            </a:r>
            <a:r>
              <a:rPr lang="cs-CZ" dirty="0" err="1" smtClean="0">
                <a:hlinkClick r:id="rId3"/>
              </a:rPr>
              <a:t>img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puvodni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cat</a:t>
            </a:r>
            <a:r>
              <a:rPr lang="cs-CZ" dirty="0" smtClean="0">
                <a:hlinkClick r:id="rId3"/>
              </a:rPr>
              <a:t>_123/4689.jpg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http://www.moje-rodina.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files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opevneni.JPG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slovane.cz</a:t>
            </a:r>
            <a:r>
              <a:rPr lang="cs-CZ" dirty="0" smtClean="0">
                <a:hlinkClick r:id="rId5"/>
              </a:rPr>
              <a:t>/pic/</a:t>
            </a:r>
            <a:r>
              <a:rPr lang="cs-CZ" dirty="0" err="1" smtClean="0">
                <a:hlinkClick r:id="rId5"/>
              </a:rPr>
              <a:t>vm</a:t>
            </a:r>
            <a:r>
              <a:rPr lang="cs-CZ" dirty="0" smtClean="0">
                <a:hlinkClick r:id="rId5"/>
              </a:rPr>
              <a:t>/vm1.jpg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http://www.provaz.</a:t>
            </a:r>
            <a:r>
              <a:rPr lang="cs-CZ" dirty="0" err="1" smtClean="0">
                <a:hlinkClick r:id="rId6"/>
              </a:rPr>
              <a:t>cz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valis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images</a:t>
            </a:r>
            <a:r>
              <a:rPr lang="cs-CZ" dirty="0" smtClean="0">
                <a:hlinkClick r:id="rId6"/>
              </a:rPr>
              <a:t>_ilustrace/</a:t>
            </a:r>
            <a:r>
              <a:rPr lang="cs-CZ" dirty="0" err="1" smtClean="0">
                <a:hlinkClick r:id="rId6"/>
              </a:rPr>
              <a:t>thumbnails</a:t>
            </a:r>
            <a:r>
              <a:rPr lang="cs-CZ" dirty="0" smtClean="0">
                <a:hlinkClick r:id="rId6"/>
              </a:rPr>
              <a:t>/kniha2.jpg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</a:t>
            </a:r>
            <a:r>
              <a:rPr lang="cs-CZ" dirty="0" err="1" smtClean="0">
                <a:hlinkClick r:id="rId7"/>
              </a:rPr>
              <a:t>dejepis.com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pict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konst</a:t>
            </a:r>
            <a:r>
              <a:rPr lang="cs-CZ" dirty="0" smtClean="0">
                <a:hlinkClick r:id="rId7"/>
              </a:rPr>
              <a:t>_a_metod.</a:t>
            </a:r>
            <a:r>
              <a:rPr lang="cs-CZ" dirty="0" err="1" smtClean="0">
                <a:hlinkClick r:id="rId7"/>
              </a:rPr>
              <a:t>jpg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59</TotalTime>
  <Words>323</Words>
  <Application>Microsoft Office PowerPoint</Application>
  <PresentationFormat>Předvádění na obrazovce (4:3)</PresentationFormat>
  <Paragraphs>49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Jmění</vt:lpstr>
      <vt:lpstr>Snímek 1</vt:lpstr>
      <vt:lpstr>Člověk a jeho svět</vt:lpstr>
      <vt:lpstr>Anotace</vt:lpstr>
      <vt:lpstr>Velkomoravská říše – vznik</vt:lpstr>
      <vt:lpstr>Velkomoravská říše – místo na mapě</vt:lpstr>
      <vt:lpstr>Velkomoravská říše - život</vt:lpstr>
      <vt:lpstr>Velkomoravská říše – život v obrazech</vt:lpstr>
      <vt:lpstr>Velkomoravská říše – život v obrazech</vt:lpstr>
      <vt:lpstr>Velkomoravská říše – Cyril a Metoděj</vt:lpstr>
      <vt:lpstr>Velkomoravská říše – Cyril a Metoděj</vt:lpstr>
      <vt:lpstr>Velkomoravská říše - otázky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Luk</dc:creator>
  <cp:lastModifiedBy>Luk</cp:lastModifiedBy>
  <cp:revision>10</cp:revision>
  <dcterms:created xsi:type="dcterms:W3CDTF">2011-12-06T18:33:10Z</dcterms:created>
  <dcterms:modified xsi:type="dcterms:W3CDTF">2012-01-09T16:48:26Z</dcterms:modified>
</cp:coreProperties>
</file>