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64" r:id="rId4"/>
    <p:sldId id="257" r:id="rId5"/>
    <p:sldId id="259" r:id="rId6"/>
    <p:sldId id="260" r:id="rId7"/>
    <p:sldId id="261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D140E-7390-48E7-8A61-1AE9D8CC4B17}" type="datetimeFigureOut">
              <a:rPr lang="cs-CZ" smtClean="0"/>
              <a:t>2.2.2012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7CD0169-24FF-485B-A357-9D02BDF9F13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D140E-7390-48E7-8A61-1AE9D8CC4B17}" type="datetimeFigureOut">
              <a:rPr lang="cs-CZ" smtClean="0"/>
              <a:t>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D0169-24FF-485B-A357-9D02BDF9F13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D140E-7390-48E7-8A61-1AE9D8CC4B17}" type="datetimeFigureOut">
              <a:rPr lang="cs-CZ" smtClean="0"/>
              <a:t>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7CD0169-24FF-485B-A357-9D02BDF9F13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D140E-7390-48E7-8A61-1AE9D8CC4B17}" type="datetimeFigureOut">
              <a:rPr lang="cs-CZ" smtClean="0"/>
              <a:t>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D0169-24FF-485B-A357-9D02BDF9F13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D140E-7390-48E7-8A61-1AE9D8CC4B17}" type="datetimeFigureOut">
              <a:rPr lang="cs-CZ" smtClean="0"/>
              <a:t>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D0169-24FF-485B-A357-9D02BDF9F13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D140E-7390-48E7-8A61-1AE9D8CC4B17}" type="datetimeFigureOut">
              <a:rPr lang="cs-CZ" smtClean="0"/>
              <a:t>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D0169-24FF-485B-A357-9D02BDF9F1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D140E-7390-48E7-8A61-1AE9D8CC4B17}" type="datetimeFigureOut">
              <a:rPr lang="cs-CZ" smtClean="0"/>
              <a:t>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D0169-24FF-485B-A357-9D02BDF9F1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D140E-7390-48E7-8A61-1AE9D8CC4B17}" type="datetimeFigureOut">
              <a:rPr lang="cs-CZ" smtClean="0"/>
              <a:t>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D0169-24FF-485B-A357-9D02BDF9F13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D140E-7390-48E7-8A61-1AE9D8CC4B17}" type="datetimeFigureOut">
              <a:rPr lang="cs-CZ" smtClean="0"/>
              <a:t>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7CD0169-24FF-485B-A357-9D02BDF9F13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D140E-7390-48E7-8A61-1AE9D8CC4B17}" type="datetimeFigureOut">
              <a:rPr lang="cs-CZ" smtClean="0"/>
              <a:t>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D0169-24FF-485B-A357-9D02BDF9F1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D140E-7390-48E7-8A61-1AE9D8CC4B17}" type="datetimeFigureOut">
              <a:rPr lang="cs-CZ" smtClean="0"/>
              <a:t>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D0169-24FF-485B-A357-9D02BDF9F1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40D140E-7390-48E7-8A61-1AE9D8CC4B17}" type="datetimeFigureOut">
              <a:rPr lang="cs-CZ" smtClean="0"/>
              <a:t>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7CD0169-24FF-485B-A357-9D02BDF9F13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media.novinky.cz/338/213381-top_foto1-4263i.jpg" TargetMode="External"/><Relationship Id="rId2" Type="http://schemas.openxmlformats.org/officeDocument/2006/relationships/hyperlink" Target="http://img.ihned.cz/attachment.php/880/20398880/aisv38CF7GHMOklPWbcefxz1TUw9ARVm/sibir-skolka_0313MDF23860_550x367_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g2.ct24.cz/cache/616x347/article/23/2298/229795.jpg" TargetMode="External"/><Relationship Id="rId5" Type="http://schemas.openxmlformats.org/officeDocument/2006/relationships/hyperlink" Target="http://www.bezva-lekarna.cz/image/cache/data/pro-deti/martanci_gummi-500x500.png" TargetMode="External"/><Relationship Id="rId4" Type="http://schemas.openxmlformats.org/officeDocument/2006/relationships/hyperlink" Target="http://predskolak.eu/879-1381-large/celodenna-hygien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285860"/>
            <a:ext cx="6096528" cy="1493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14348" y="3286124"/>
          <a:ext cx="7993062" cy="27527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3062"/>
              </a:tblGrid>
              <a:tr h="738809">
                <a:tc>
                  <a:txBody>
                    <a:bodyPr/>
                    <a:lstStyle/>
                    <a:p>
                      <a:r>
                        <a:rPr lang="cs-CZ" b="0" dirty="0" smtClean="0"/>
                        <a:t>NÁZEV ŠKOLY: Speciální základní škola, Chlumec nad Cidlinou, </a:t>
                      </a:r>
                    </a:p>
                    <a:p>
                      <a:r>
                        <a:rPr lang="cs-CZ" b="0" dirty="0" smtClean="0"/>
                        <a:t>Smetanova 123</a:t>
                      </a:r>
                      <a:endParaRPr lang="cs-CZ" b="0" dirty="0"/>
                    </a:p>
                  </a:txBody>
                  <a:tcPr marL="91442" marR="91442"/>
                </a:tc>
              </a:tr>
              <a:tr h="42613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Dagmar</a:t>
                      </a:r>
                      <a:r>
                        <a:rPr lang="cs-CZ" baseline="0" dirty="0" smtClean="0"/>
                        <a:t> Dvořáčková</a:t>
                      </a:r>
                      <a:endParaRPr lang="cs-CZ" dirty="0"/>
                    </a:p>
                  </a:txBody>
                  <a:tcPr marL="91442" marR="91442"/>
                </a:tc>
              </a:tr>
              <a:tr h="42613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VY_32_INOVACE_243_ZDRAVÍ </a:t>
                      </a:r>
                      <a:r>
                        <a:rPr lang="cs-CZ" dirty="0" smtClean="0"/>
                        <a:t>A NEMOC</a:t>
                      </a:r>
                      <a:endParaRPr lang="cs-CZ" dirty="0"/>
                    </a:p>
                  </a:txBody>
                  <a:tcPr marL="91442" marR="91442"/>
                </a:tc>
              </a:tr>
              <a:tr h="426135">
                <a:tc>
                  <a:txBody>
                    <a:bodyPr/>
                    <a:lstStyle/>
                    <a:p>
                      <a:r>
                        <a:rPr lang="cs-CZ" dirty="0" smtClean="0"/>
                        <a:t>TEMA: Člověk a jeho svět</a:t>
                      </a:r>
                      <a:endParaRPr lang="cs-CZ" dirty="0"/>
                    </a:p>
                  </a:txBody>
                  <a:tcPr marL="91442" marR="91442"/>
                </a:tc>
              </a:tr>
              <a:tr h="73552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PROJEKTU: CZ.1.07/1.4.00/21.2598</a:t>
                      </a:r>
                    </a:p>
                    <a:p>
                      <a:endParaRPr lang="cs-CZ" dirty="0"/>
                    </a:p>
                  </a:txBody>
                  <a:tcPr marL="91442" marR="9144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Zdraví a nemoc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Člověk a jeho svět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je určen pro žáky 2. – 4. ročníku. Jednoduchou formou seznamuje žáky a problematikou zdraví a nemoci.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570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Zdraví a nemoc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 se chráníme před nemocemi?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Otužování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Správná hygiena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Zdravá výživa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Vitamíny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Očkování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8" name="Obrázek 7" descr="sibir-skolka_0313MDF23860_550x367_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1802" y="4071942"/>
            <a:ext cx="2643206" cy="1763739"/>
          </a:xfrm>
          <a:prstGeom prst="rect">
            <a:avLst/>
          </a:prstGeom>
        </p:spPr>
      </p:pic>
      <p:pic>
        <p:nvPicPr>
          <p:cNvPr id="9" name="Obrázek 8" descr="213381-top_foto1-4263i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3570" y="1928802"/>
            <a:ext cx="2922309" cy="1646234"/>
          </a:xfrm>
          <a:prstGeom prst="rect">
            <a:avLst/>
          </a:prstGeom>
        </p:spPr>
      </p:pic>
      <p:pic>
        <p:nvPicPr>
          <p:cNvPr id="10" name="Obrázek 9" descr="martanci_gummi-500x500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29388" y="3929066"/>
            <a:ext cx="2024060" cy="20240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3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3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3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3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3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Zdraví a nemoc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Popiš, co dělají děti na obrázku</a:t>
            </a:r>
            <a:endParaRPr lang="cs-CZ" dirty="0"/>
          </a:p>
        </p:txBody>
      </p:sp>
      <p:pic>
        <p:nvPicPr>
          <p:cNvPr id="6" name="Obrázek 5" descr="celodenna-hygien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0232" y="1928802"/>
            <a:ext cx="4429136" cy="38576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Zdraví a nemoc – co je správné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Ráno se nemusíme mýt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Večer si umyji jen ruce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Před jídlem a po jídle je nutné mytí rukou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Zuby si vyčistím ráno i večer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Učeše mě vítr, hřeben nepotřebuji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smtClean="0">
                <a:solidFill>
                  <a:srgbClr val="FF0000"/>
                </a:solidFill>
              </a:rPr>
              <a:t>Ručník, </a:t>
            </a:r>
            <a:r>
              <a:rPr lang="cs-CZ" dirty="0" smtClean="0">
                <a:solidFill>
                  <a:srgbClr val="FF0000"/>
                </a:solidFill>
              </a:rPr>
              <a:t>kartáček na zuby a hřeben stačí pro celou rodinu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Nehty jsou strašně dobré, nepotřebuji nůžky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Nejvíce mi chutnají tužky a prsty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Spodní prádlo si vyměňuji každý den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Chodím upravený v čistých šatech a botách</a:t>
            </a:r>
            <a:endParaRPr lang="cs-CZ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Zdraví a nemoc – návštěva lékaře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Prohlédni si obrázek a vypravuj</a:t>
            </a:r>
            <a:endParaRPr lang="cs-CZ" dirty="0"/>
          </a:p>
        </p:txBody>
      </p:sp>
      <p:pic>
        <p:nvPicPr>
          <p:cNvPr id="7" name="Obrázek 6" descr="22979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0166" y="2285992"/>
            <a:ext cx="6076977" cy="34528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http://img.ihned.cz/attachment.php/880/20398880/aisv38CF7GHMOklPWbcefxz1TUw9ARVm/sibir-skolka_0313MDF23860_550x367_.jpg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http://media.novinky.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/338/213381-top_foto1-4263i.jpg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http://predskolak.eu/879-1381-large/celodenna-hygiena.jpg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http://www.bezva-</a:t>
            </a:r>
            <a:r>
              <a:rPr lang="cs-CZ" dirty="0" err="1" smtClean="0">
                <a:hlinkClick r:id="rId5"/>
              </a:rPr>
              <a:t>lekarna.cz</a:t>
            </a:r>
            <a:r>
              <a:rPr lang="cs-CZ" dirty="0" smtClean="0">
                <a:hlinkClick r:id="rId5"/>
              </a:rPr>
              <a:t>/image/</a:t>
            </a:r>
            <a:r>
              <a:rPr lang="cs-CZ" dirty="0" err="1" smtClean="0">
                <a:hlinkClick r:id="rId5"/>
              </a:rPr>
              <a:t>cache</a:t>
            </a:r>
            <a:r>
              <a:rPr lang="cs-CZ" dirty="0" smtClean="0">
                <a:hlinkClick r:id="rId5"/>
              </a:rPr>
              <a:t>/data/pro-</a:t>
            </a:r>
            <a:r>
              <a:rPr lang="cs-CZ" dirty="0" err="1" smtClean="0">
                <a:hlinkClick r:id="rId5"/>
              </a:rPr>
              <a:t>deti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martanci</a:t>
            </a:r>
            <a:r>
              <a:rPr lang="cs-CZ" dirty="0" smtClean="0">
                <a:hlinkClick r:id="rId5"/>
              </a:rPr>
              <a:t>_</a:t>
            </a:r>
            <a:r>
              <a:rPr lang="cs-CZ" dirty="0" err="1" smtClean="0">
                <a:hlinkClick r:id="rId5"/>
              </a:rPr>
              <a:t>gummi</a:t>
            </a:r>
            <a:r>
              <a:rPr lang="cs-CZ" dirty="0" smtClean="0">
                <a:hlinkClick r:id="rId5"/>
              </a:rPr>
              <a:t>-500x500.png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http://img2.ct24.cz/</a:t>
            </a:r>
            <a:r>
              <a:rPr lang="cs-CZ" dirty="0" err="1" smtClean="0">
                <a:hlinkClick r:id="rId6"/>
              </a:rPr>
              <a:t>cache</a:t>
            </a:r>
            <a:r>
              <a:rPr lang="cs-CZ" dirty="0" smtClean="0">
                <a:hlinkClick r:id="rId6"/>
              </a:rPr>
              <a:t>/616x347/</a:t>
            </a:r>
            <a:r>
              <a:rPr lang="cs-CZ" dirty="0" err="1" smtClean="0">
                <a:hlinkClick r:id="rId6"/>
              </a:rPr>
              <a:t>article</a:t>
            </a:r>
            <a:r>
              <a:rPr lang="cs-CZ" dirty="0" smtClean="0">
                <a:hlinkClick r:id="rId6"/>
              </a:rPr>
              <a:t>/23/2298/229795.jpg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71</TotalTime>
  <Words>192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Prezentace aplikace PowerPoint</vt:lpstr>
      <vt:lpstr>Člověk a jeho svět</vt:lpstr>
      <vt:lpstr>Anotace</vt:lpstr>
      <vt:lpstr>Zdraví a nemoc</vt:lpstr>
      <vt:lpstr>Zdraví a nemoc</vt:lpstr>
      <vt:lpstr>Zdraví a nemoc – co je správné</vt:lpstr>
      <vt:lpstr>Zdraví a nemoc – návštěva lékaře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a jeho svět</dc:title>
  <dc:creator>Luk</dc:creator>
  <cp:lastModifiedBy>stanice</cp:lastModifiedBy>
  <cp:revision>8</cp:revision>
  <dcterms:created xsi:type="dcterms:W3CDTF">2012-01-22T15:48:26Z</dcterms:created>
  <dcterms:modified xsi:type="dcterms:W3CDTF">2012-02-02T07:28:57Z</dcterms:modified>
</cp:coreProperties>
</file>