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B354AEC-440F-4162-A0EF-13569E259638}" type="datetimeFigureOut">
              <a:rPr lang="cs-CZ" smtClean="0"/>
              <a:pPr/>
              <a:t>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9B3998-79F4-4BA2-8944-00353292A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nd03.jxs.cz/762/460/acbe1dbe56_56115305_o2.jpg" TargetMode="External"/><Relationship Id="rId13" Type="http://schemas.openxmlformats.org/officeDocument/2006/relationships/hyperlink" Target="http://mm.denik.cz/33/c9/041210_hb_myslivec_cmyk_denik_clanek_solo.jpg" TargetMode="External"/><Relationship Id="rId3" Type="http://schemas.openxmlformats.org/officeDocument/2006/relationships/hyperlink" Target="http://www.amadina-gouldove.com/galerie/2012/01/20120121213622000000_753_434.jpg" TargetMode="External"/><Relationship Id="rId7" Type="http://schemas.openxmlformats.org/officeDocument/2006/relationships/hyperlink" Target="http://zdeneksebesta.net/img/vrabec1.jpg" TargetMode="External"/><Relationship Id="rId12" Type="http://schemas.openxmlformats.org/officeDocument/2006/relationships/hyperlink" Target="http://www.priseka.unas.cz/images/ptacci2.jpg" TargetMode="External"/><Relationship Id="rId2" Type="http://schemas.openxmlformats.org/officeDocument/2006/relationships/hyperlink" Target="http://0.tqn.com/d/freebies/1/0/d/M/winter-stag-winter-wallpape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iroda.cz/clanky/foto/havran-polni.jpg" TargetMode="External"/><Relationship Id="rId11" Type="http://schemas.openxmlformats.org/officeDocument/2006/relationships/hyperlink" Target="http://www.priroda.cz/clanky/foto/liska.jpg" TargetMode="External"/><Relationship Id="rId5" Type="http://schemas.openxmlformats.org/officeDocument/2006/relationships/hyperlink" Target="http://www.biolib.cz/IMG/GAL/4729.jpg" TargetMode="External"/><Relationship Id="rId10" Type="http://schemas.openxmlformats.org/officeDocument/2006/relationships/hyperlink" Target="http://www.naturephoto.cz/img/fotobanka/01-2010-3011.jpg" TargetMode="External"/><Relationship Id="rId4" Type="http://schemas.openxmlformats.org/officeDocument/2006/relationships/hyperlink" Target="http://kvmuz.cz/public/data/museum/513-original-5-sykora-konadra.jpg" TargetMode="External"/><Relationship Id="rId9" Type="http://schemas.openxmlformats.org/officeDocument/2006/relationships/hyperlink" Target="http://myslivost.cz/Files/c1/c188f455-e25f-4917-b033-b3442bc6ecbd.jpg" TargetMode="External"/><Relationship Id="rId14" Type="http://schemas.openxmlformats.org/officeDocument/2006/relationships/hyperlink" Target="http://nd03.jxs.cz/139/734/f338b57517_64699200_o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285860"/>
            <a:ext cx="6096528" cy="149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42910" y="4214818"/>
          <a:ext cx="7993062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306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/>
                        <a:t>NÁZEV ŠKOLY: Speciální základní škola, Chlumec nad Cidlinou, </a:t>
                      </a:r>
                    </a:p>
                    <a:p>
                      <a:r>
                        <a:rPr lang="cs-CZ" b="0" dirty="0" smtClean="0"/>
                        <a:t>Smetanova 123</a:t>
                      </a:r>
                      <a:endParaRPr lang="cs-CZ" b="0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Dagmar</a:t>
                      </a:r>
                      <a:r>
                        <a:rPr lang="cs-CZ" baseline="0" dirty="0" smtClean="0"/>
                        <a:t> Dvořáčková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</a:t>
                      </a:r>
                      <a:r>
                        <a:rPr lang="cs-CZ" dirty="0" smtClean="0"/>
                        <a:t>VY_32_INOVACE_244_ZIMA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V PŘÍRODĚ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TEMA:</a:t>
                      </a:r>
                      <a:r>
                        <a:rPr lang="cs-CZ" baseline="0" dirty="0" smtClean="0"/>
                        <a:t> Člověk a jeho svět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CZ.1.07/1.4.00/21.2598</a:t>
                      </a:r>
                      <a:endParaRPr lang="cs-CZ" dirty="0"/>
                    </a:p>
                  </a:txBody>
                  <a:tcPr marL="91442" marR="9144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Člověk a jeho svět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Zima v přírodě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Tento materiál je určen žákům 2. a 3. ročníku. Jednoduchou formou seznamuje žáky s děním v přírodě v zimě a s péčí o zvířata.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Zima v přírodě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Zimní měsíce</a:t>
            </a:r>
          </a:p>
          <a:p>
            <a:endParaRPr lang="cs-CZ" dirty="0" smtClean="0"/>
          </a:p>
          <a:p>
            <a:r>
              <a:rPr lang="cs-CZ" dirty="0" smtClean="0"/>
              <a:t>Prosinec</a:t>
            </a:r>
          </a:p>
          <a:p>
            <a:endParaRPr lang="cs-CZ" dirty="0" smtClean="0"/>
          </a:p>
          <a:p>
            <a:r>
              <a:rPr lang="cs-CZ" dirty="0" smtClean="0"/>
              <a:t>Leden</a:t>
            </a:r>
          </a:p>
          <a:p>
            <a:endParaRPr lang="cs-CZ" dirty="0" smtClean="0"/>
          </a:p>
          <a:p>
            <a:r>
              <a:rPr lang="cs-CZ" dirty="0" smtClean="0"/>
              <a:t>Únor</a:t>
            </a:r>
            <a:endParaRPr lang="cs-CZ" dirty="0"/>
          </a:p>
        </p:txBody>
      </p:sp>
      <p:pic>
        <p:nvPicPr>
          <p:cNvPr id="8" name="Obrázek 7" descr="winter-stag-wint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78" y="2285992"/>
            <a:ext cx="4675198" cy="35063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Zima v přírodě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357158" y="1643050"/>
            <a:ext cx="4138642" cy="4518516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Pojmenuj ptáky:</a:t>
            </a:r>
          </a:p>
          <a:p>
            <a:r>
              <a:rPr lang="cs-CZ" dirty="0" smtClean="0"/>
              <a:t>Kos</a:t>
            </a:r>
          </a:p>
          <a:p>
            <a:r>
              <a:rPr lang="cs-CZ" dirty="0" smtClean="0"/>
              <a:t>Sýkora</a:t>
            </a:r>
          </a:p>
          <a:p>
            <a:r>
              <a:rPr lang="cs-CZ" dirty="0" smtClean="0"/>
              <a:t>Holub</a:t>
            </a:r>
          </a:p>
          <a:p>
            <a:r>
              <a:rPr lang="cs-CZ" dirty="0" smtClean="0"/>
              <a:t>Havran</a:t>
            </a:r>
          </a:p>
          <a:p>
            <a:r>
              <a:rPr lang="cs-CZ" dirty="0" smtClean="0"/>
              <a:t>Vrabec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7" name="Zástupný symbol pro obsah 6" descr="20120121213622000000_753_434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643306" y="4786322"/>
            <a:ext cx="2252132" cy="1689099"/>
          </a:xfrm>
        </p:spPr>
      </p:pic>
      <p:pic>
        <p:nvPicPr>
          <p:cNvPr id="8" name="Obrázek 7" descr="513-original-5-sykora-konad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4857760"/>
            <a:ext cx="2124802" cy="1657346"/>
          </a:xfrm>
          <a:prstGeom prst="rect">
            <a:avLst/>
          </a:prstGeom>
        </p:spPr>
      </p:pic>
      <p:pic>
        <p:nvPicPr>
          <p:cNvPr id="9" name="Obrázek 8" descr="472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1928802"/>
            <a:ext cx="1875230" cy="2500306"/>
          </a:xfrm>
          <a:prstGeom prst="rect">
            <a:avLst/>
          </a:prstGeom>
        </p:spPr>
      </p:pic>
      <p:pic>
        <p:nvPicPr>
          <p:cNvPr id="10" name="Obrázek 9" descr="havran-poln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4857760"/>
            <a:ext cx="2357434" cy="1866302"/>
          </a:xfrm>
          <a:prstGeom prst="rect">
            <a:avLst/>
          </a:prstGeom>
        </p:spPr>
      </p:pic>
      <p:pic>
        <p:nvPicPr>
          <p:cNvPr id="11" name="Obrázek 10" descr="vrabec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9058" y="2500306"/>
            <a:ext cx="1910262" cy="1882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Zima v přírodě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Pojmenuj zvířata na obrázcích:</a:t>
            </a:r>
          </a:p>
          <a:p>
            <a:r>
              <a:rPr lang="cs-CZ" dirty="0" smtClean="0"/>
              <a:t>Srnka</a:t>
            </a:r>
          </a:p>
          <a:p>
            <a:r>
              <a:rPr lang="cs-CZ" dirty="0" smtClean="0"/>
              <a:t>Liška</a:t>
            </a:r>
          </a:p>
          <a:p>
            <a:r>
              <a:rPr lang="cs-CZ" dirty="0" smtClean="0"/>
              <a:t>Zajíc</a:t>
            </a:r>
          </a:p>
          <a:p>
            <a:r>
              <a:rPr lang="cs-CZ" dirty="0" smtClean="0"/>
              <a:t>Veverka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7" name="Obrázek 6" descr="acbe1dbe56_56115305_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4286256"/>
            <a:ext cx="3032391" cy="2276370"/>
          </a:xfrm>
          <a:prstGeom prst="rect">
            <a:avLst/>
          </a:prstGeom>
        </p:spPr>
      </p:pic>
      <p:pic>
        <p:nvPicPr>
          <p:cNvPr id="8" name="Obrázek 7" descr="c188f455-e25f-4917-b033-b3442bc6ecb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3786190"/>
            <a:ext cx="1452559" cy="2178839"/>
          </a:xfrm>
          <a:prstGeom prst="rect">
            <a:avLst/>
          </a:prstGeom>
        </p:spPr>
      </p:pic>
      <p:pic>
        <p:nvPicPr>
          <p:cNvPr id="9" name="Obrázek 8" descr="01-2010-3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2285992"/>
            <a:ext cx="1828800" cy="1219200"/>
          </a:xfrm>
          <a:prstGeom prst="rect">
            <a:avLst/>
          </a:prstGeom>
        </p:spPr>
      </p:pic>
      <p:pic>
        <p:nvPicPr>
          <p:cNvPr id="10" name="Obrázek 9" descr="lisk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3643314"/>
            <a:ext cx="2025459" cy="30321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Zima v přírodě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Péče o zvířata v </a:t>
            </a:r>
            <a:r>
              <a:rPr lang="cs-CZ" dirty="0" smtClean="0"/>
              <a:t>lese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Co dáváme do krmelce:</a:t>
            </a:r>
          </a:p>
          <a:p>
            <a:r>
              <a:rPr lang="cs-CZ" dirty="0" smtClean="0"/>
              <a:t>Seno</a:t>
            </a:r>
          </a:p>
          <a:p>
            <a:r>
              <a:rPr lang="cs-CZ" dirty="0" smtClean="0"/>
              <a:t>Sůl</a:t>
            </a:r>
          </a:p>
          <a:p>
            <a:r>
              <a:rPr lang="cs-CZ" dirty="0" smtClean="0"/>
              <a:t>Jablka</a:t>
            </a:r>
          </a:p>
          <a:p>
            <a:r>
              <a:rPr lang="cs-CZ" dirty="0" smtClean="0"/>
              <a:t>Zrní</a:t>
            </a:r>
          </a:p>
          <a:p>
            <a:r>
              <a:rPr lang="cs-CZ" dirty="0" smtClean="0"/>
              <a:t>Řepu</a:t>
            </a:r>
          </a:p>
          <a:p>
            <a:r>
              <a:rPr lang="cs-CZ" dirty="0" smtClean="0"/>
              <a:t>Zelí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krmel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2786058"/>
            <a:ext cx="4882267" cy="32861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Zima v přírodě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Krmítka u domu – péče o </a:t>
            </a:r>
            <a:r>
              <a:rPr lang="cs-CZ" dirty="0" smtClean="0">
                <a:solidFill>
                  <a:srgbClr val="FF0000"/>
                </a:solidFill>
              </a:rPr>
              <a:t>ptáčky</a:t>
            </a:r>
          </a:p>
          <a:p>
            <a:r>
              <a:rPr lang="cs-CZ" dirty="0" smtClean="0"/>
              <a:t>Zrní</a:t>
            </a:r>
          </a:p>
          <a:p>
            <a:r>
              <a:rPr lang="cs-CZ" dirty="0" smtClean="0"/>
              <a:t>Lůj</a:t>
            </a:r>
          </a:p>
          <a:p>
            <a:r>
              <a:rPr lang="cs-CZ" dirty="0" smtClean="0"/>
              <a:t>Zbytky pečiva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Krmelce pro zajíce a </a:t>
            </a:r>
            <a:r>
              <a:rPr lang="cs-CZ" dirty="0" smtClean="0">
                <a:solidFill>
                  <a:srgbClr val="FF0000"/>
                </a:solidFill>
              </a:rPr>
              <a:t>bažanty</a:t>
            </a:r>
          </a:p>
          <a:p>
            <a:r>
              <a:rPr lang="cs-CZ" dirty="0" smtClean="0"/>
              <a:t>Zrní</a:t>
            </a:r>
          </a:p>
          <a:p>
            <a:r>
              <a:rPr lang="cs-CZ" dirty="0" smtClean="0"/>
              <a:t>Kaštany, žaludy</a:t>
            </a:r>
          </a:p>
          <a:p>
            <a:r>
              <a:rPr lang="cs-CZ" dirty="0" smtClean="0"/>
              <a:t>Mrkev, zelí, řepa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ptacci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4357694"/>
            <a:ext cx="3096947" cy="2326681"/>
          </a:xfrm>
          <a:prstGeom prst="rect">
            <a:avLst/>
          </a:prstGeom>
        </p:spPr>
      </p:pic>
      <p:pic>
        <p:nvPicPr>
          <p:cNvPr id="5" name="Obrázek 4" descr="041210_hb_myslivec_cmyk_denik_clanek_so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4500570"/>
            <a:ext cx="2856772" cy="2146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Zima v přírodě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Stopy zvířat ve sněhu:</a:t>
            </a:r>
          </a:p>
          <a:p>
            <a:r>
              <a:rPr lang="cs-CZ" dirty="0" smtClean="0"/>
              <a:t>Zajíc</a:t>
            </a:r>
          </a:p>
          <a:p>
            <a:r>
              <a:rPr lang="cs-CZ" dirty="0" smtClean="0"/>
              <a:t>Myš</a:t>
            </a:r>
          </a:p>
          <a:p>
            <a:r>
              <a:rPr lang="cs-CZ" dirty="0" smtClean="0"/>
              <a:t>Srna</a:t>
            </a:r>
          </a:p>
          <a:p>
            <a:r>
              <a:rPr lang="cs-CZ" dirty="0" smtClean="0"/>
              <a:t>Liška</a:t>
            </a:r>
          </a:p>
          <a:p>
            <a:r>
              <a:rPr lang="cs-CZ" dirty="0" smtClean="0"/>
              <a:t>Pták</a:t>
            </a:r>
          </a:p>
          <a:p>
            <a:r>
              <a:rPr lang="cs-CZ" dirty="0" smtClean="0"/>
              <a:t>Bažant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" name="Obrázek 5" descr="f338b57517_64699200_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2000240"/>
            <a:ext cx="3643338" cy="4478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642910" y="1571612"/>
            <a:ext cx="8153400" cy="4495800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>
                <a:hlinkClick r:id="rId2"/>
              </a:rPr>
              <a:t>http://0.tqn.com/d/</a:t>
            </a:r>
            <a:r>
              <a:rPr lang="cs-CZ" dirty="0" err="1" smtClean="0">
                <a:hlinkClick r:id="rId2"/>
              </a:rPr>
              <a:t>freebies</a:t>
            </a:r>
            <a:r>
              <a:rPr lang="cs-CZ" dirty="0" smtClean="0">
                <a:hlinkClick r:id="rId2"/>
              </a:rPr>
              <a:t>/1/0/d/M/</a:t>
            </a:r>
            <a:r>
              <a:rPr lang="cs-CZ" dirty="0" err="1" smtClean="0">
                <a:hlinkClick r:id="rId2"/>
              </a:rPr>
              <a:t>winter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stag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winter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wallpaper.jpg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amadina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gouldove.com</a:t>
            </a:r>
            <a:r>
              <a:rPr lang="cs-CZ" dirty="0" smtClean="0">
                <a:hlinkClick r:id="rId3"/>
              </a:rPr>
              <a:t>/galerie/2012/01/20120121213622000000_753_434.jpg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http://kvmuz.cz/public/data/museum/513-original-5-sykora-konadra.jpg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biolib.cz</a:t>
            </a:r>
            <a:r>
              <a:rPr lang="cs-CZ" dirty="0" smtClean="0">
                <a:hlinkClick r:id="rId5"/>
              </a:rPr>
              <a:t>/IMG/GAL/4729.jpg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priroda.cz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clanky</a:t>
            </a:r>
            <a:r>
              <a:rPr lang="cs-CZ" dirty="0" smtClean="0">
                <a:hlinkClick r:id="rId6"/>
              </a:rPr>
              <a:t>/foto/havran-</a:t>
            </a:r>
            <a:r>
              <a:rPr lang="cs-CZ" dirty="0" err="1" smtClean="0">
                <a:hlinkClick r:id="rId6"/>
              </a:rPr>
              <a:t>polni.jpg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http://zdeneksebesta.net/img/vrabec1.jpg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http://nd03.jxs http://www.</a:t>
            </a:r>
            <a:r>
              <a:rPr lang="cs-CZ" dirty="0" err="1" smtClean="0">
                <a:hlinkClick r:id="rId8"/>
              </a:rPr>
              <a:t>vfu.cz</a:t>
            </a:r>
            <a:r>
              <a:rPr lang="cs-CZ" dirty="0" smtClean="0">
                <a:hlinkClick r:id="rId8"/>
              </a:rPr>
              <a:t>/informace-o-</a:t>
            </a:r>
            <a:r>
              <a:rPr lang="cs-CZ" dirty="0" err="1" smtClean="0">
                <a:hlinkClick r:id="rId8"/>
              </a:rPr>
              <a:t>univerzite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organizacni</a:t>
            </a:r>
            <a:r>
              <a:rPr lang="cs-CZ" dirty="0" smtClean="0">
                <a:hlinkClick r:id="rId8"/>
              </a:rPr>
              <a:t>-</a:t>
            </a:r>
            <a:r>
              <a:rPr lang="cs-CZ" dirty="0" err="1" smtClean="0">
                <a:hlinkClick r:id="rId8"/>
              </a:rPr>
              <a:t>schema</a:t>
            </a:r>
            <a:r>
              <a:rPr lang="cs-CZ" dirty="0" smtClean="0">
                <a:hlinkClick r:id="rId8"/>
              </a:rPr>
              <a:t>/institut-ekologie-</a:t>
            </a:r>
            <a:r>
              <a:rPr lang="cs-CZ" dirty="0" err="1" smtClean="0">
                <a:hlinkClick r:id="rId8"/>
              </a:rPr>
              <a:t>zvere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images</a:t>
            </a:r>
            <a:r>
              <a:rPr lang="cs-CZ" dirty="0" smtClean="0">
                <a:hlinkClick r:id="rId8"/>
              </a:rPr>
              <a:t>/krmelec.</a:t>
            </a:r>
            <a:r>
              <a:rPr lang="cs-CZ" dirty="0" err="1" smtClean="0">
                <a:hlinkClick r:id="rId8"/>
              </a:rPr>
              <a:t>jpg.cz</a:t>
            </a:r>
            <a:r>
              <a:rPr lang="cs-CZ" dirty="0" smtClean="0">
                <a:hlinkClick r:id="rId8"/>
              </a:rPr>
              <a:t>/762/460/acbe1dbe56_56115305_o2.jpg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http://myslivost.</a:t>
            </a:r>
            <a:r>
              <a:rPr lang="cs-CZ" dirty="0" err="1" smtClean="0">
                <a:hlinkClick r:id="rId9"/>
              </a:rPr>
              <a:t>cz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Files</a:t>
            </a:r>
            <a:r>
              <a:rPr lang="cs-CZ" dirty="0" smtClean="0">
                <a:hlinkClick r:id="rId9"/>
              </a:rPr>
              <a:t>/c1/c188f455-e25f-4917-b033-b3442bc6ecbd.jpg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http://www.</a:t>
            </a:r>
            <a:r>
              <a:rPr lang="cs-CZ" dirty="0" err="1" smtClean="0">
                <a:hlinkClick r:id="rId10"/>
              </a:rPr>
              <a:t>naturephoto.cz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img</a:t>
            </a:r>
            <a:r>
              <a:rPr lang="cs-CZ" dirty="0" smtClean="0">
                <a:hlinkClick r:id="rId10"/>
              </a:rPr>
              <a:t>/fotobanka/01-2010-3011.jpg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http://www.</a:t>
            </a:r>
            <a:r>
              <a:rPr lang="cs-CZ" dirty="0" err="1" smtClean="0">
                <a:hlinkClick r:id="rId11"/>
              </a:rPr>
              <a:t>priroda.cz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clanky</a:t>
            </a:r>
            <a:r>
              <a:rPr lang="cs-CZ" dirty="0" smtClean="0">
                <a:hlinkClick r:id="rId11"/>
              </a:rPr>
              <a:t>/foto/</a:t>
            </a:r>
            <a:r>
              <a:rPr lang="cs-CZ" dirty="0" err="1" smtClean="0">
                <a:hlinkClick r:id="rId11"/>
              </a:rPr>
              <a:t>liska.jpg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http://www.</a:t>
            </a:r>
            <a:r>
              <a:rPr lang="cs-CZ" dirty="0" err="1" smtClean="0">
                <a:hlinkClick r:id="rId12"/>
              </a:rPr>
              <a:t>priseka.unas.cz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images</a:t>
            </a:r>
            <a:r>
              <a:rPr lang="cs-CZ" dirty="0" smtClean="0">
                <a:hlinkClick r:id="rId12"/>
              </a:rPr>
              <a:t>/ptacci2.jpg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http://mm.</a:t>
            </a:r>
            <a:r>
              <a:rPr lang="cs-CZ" dirty="0" err="1" smtClean="0">
                <a:hlinkClick r:id="rId13"/>
              </a:rPr>
              <a:t>denik.cz</a:t>
            </a:r>
            <a:r>
              <a:rPr lang="cs-CZ" dirty="0" smtClean="0">
                <a:hlinkClick r:id="rId13"/>
              </a:rPr>
              <a:t>/33/c9/041210_</a:t>
            </a:r>
            <a:r>
              <a:rPr lang="cs-CZ" dirty="0" err="1" smtClean="0">
                <a:hlinkClick r:id="rId13"/>
              </a:rPr>
              <a:t>hb</a:t>
            </a:r>
            <a:r>
              <a:rPr lang="cs-CZ" dirty="0" smtClean="0">
                <a:hlinkClick r:id="rId13"/>
              </a:rPr>
              <a:t>_myslivec_</a:t>
            </a:r>
            <a:r>
              <a:rPr lang="cs-CZ" dirty="0" err="1" smtClean="0">
                <a:hlinkClick r:id="rId13"/>
              </a:rPr>
              <a:t>cmyk</a:t>
            </a:r>
            <a:r>
              <a:rPr lang="cs-CZ" dirty="0" smtClean="0">
                <a:hlinkClick r:id="rId13"/>
              </a:rPr>
              <a:t>_</a:t>
            </a:r>
            <a:r>
              <a:rPr lang="cs-CZ" dirty="0" err="1" smtClean="0">
                <a:hlinkClick r:id="rId13"/>
              </a:rPr>
              <a:t>denik</a:t>
            </a:r>
            <a:r>
              <a:rPr lang="cs-CZ" dirty="0" smtClean="0">
                <a:hlinkClick r:id="rId13"/>
              </a:rPr>
              <a:t>_</a:t>
            </a:r>
            <a:r>
              <a:rPr lang="cs-CZ" dirty="0" err="1" smtClean="0">
                <a:hlinkClick r:id="rId13"/>
              </a:rPr>
              <a:t>clanek</a:t>
            </a:r>
            <a:r>
              <a:rPr lang="cs-CZ" dirty="0" smtClean="0">
                <a:hlinkClick r:id="rId13"/>
              </a:rPr>
              <a:t>_</a:t>
            </a:r>
            <a:r>
              <a:rPr lang="cs-CZ" dirty="0" err="1" smtClean="0">
                <a:hlinkClick r:id="rId13"/>
              </a:rPr>
              <a:t>solo.jpg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http</a:t>
            </a:r>
            <a:r>
              <a:rPr lang="cs-CZ" smtClean="0">
                <a:hlinkClick r:id="rId14"/>
              </a:rPr>
              <a:t>://nd03.jxs.cz/139/734/f338b57517_64699200_o2.jpg</a:t>
            </a:r>
            <a:endParaRPr lang="cs-CZ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90</TotalTime>
  <Words>203</Words>
  <Application>Microsoft Office PowerPoint</Application>
  <PresentationFormat>Předvádění na obrazovce (4:3)</PresentationFormat>
  <Paragraphs>72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Medián</vt:lpstr>
      <vt:lpstr>Snímek 1</vt:lpstr>
      <vt:lpstr>Člověk a jeho svět</vt:lpstr>
      <vt:lpstr>Anotace</vt:lpstr>
      <vt:lpstr>Zima v přírodě</vt:lpstr>
      <vt:lpstr>Zima v přírodě</vt:lpstr>
      <vt:lpstr>Zima v přírodě</vt:lpstr>
      <vt:lpstr>Zima v přírodě</vt:lpstr>
      <vt:lpstr>Zima v přírodě</vt:lpstr>
      <vt:lpstr>Zima v přírodě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Luk</dc:creator>
  <cp:lastModifiedBy>Luk</cp:lastModifiedBy>
  <cp:revision>10</cp:revision>
  <dcterms:created xsi:type="dcterms:W3CDTF">2012-01-31T19:30:04Z</dcterms:created>
  <dcterms:modified xsi:type="dcterms:W3CDTF">2012-02-01T17:31:49Z</dcterms:modified>
</cp:coreProperties>
</file>