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4" r:id="rId6"/>
    <p:sldId id="261" r:id="rId7"/>
    <p:sldId id="263" r:id="rId8"/>
    <p:sldId id="262" r:id="rId9"/>
    <p:sldId id="265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2383239-17C1-49B0-A94E-2E49B8FD5CD3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73831F-0D08-4E6D-B881-06B8668263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83239-17C1-49B0-A94E-2E49B8FD5CD3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373831F-0D08-4E6D-B881-06B8668263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83239-17C1-49B0-A94E-2E49B8FD5CD3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9373831F-0D08-4E6D-B881-06B8668263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2383239-17C1-49B0-A94E-2E49B8FD5CD3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9373831F-0D08-4E6D-B881-06B8668263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2383239-17C1-49B0-A94E-2E49B8FD5CD3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9373831F-0D08-4E6D-B881-06B8668263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83239-17C1-49B0-A94E-2E49B8FD5CD3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373831F-0D08-4E6D-B881-06B8668263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83239-17C1-49B0-A94E-2E49B8FD5CD3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73831F-0D08-4E6D-B881-06B8668263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83239-17C1-49B0-A94E-2E49B8FD5CD3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373831F-0D08-4E6D-B881-06B8668263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2383239-17C1-49B0-A94E-2E49B8FD5CD3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9373831F-0D08-4E6D-B881-06B8668263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83239-17C1-49B0-A94E-2E49B8FD5CD3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3831F-0D08-4E6D-B881-06B8668263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2383239-17C1-49B0-A94E-2E49B8FD5CD3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9373831F-0D08-4E6D-B881-06B8668263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2383239-17C1-49B0-A94E-2E49B8FD5CD3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373831F-0D08-4E6D-B881-06B8668263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fauna.cz/images/mforum-foto/foto/201102/4d503cc85bde3.jpg" TargetMode="External"/><Relationship Id="rId3" Type="http://schemas.openxmlformats.org/officeDocument/2006/relationships/hyperlink" Target="http://www.cmsch.cz/store/husy.jpg" TargetMode="External"/><Relationship Id="rId7" Type="http://schemas.openxmlformats.org/officeDocument/2006/relationships/hyperlink" Target="http://www.chovatel-zdenek.estranky.cz/img/mid/81/dscn3721.jpg" TargetMode="External"/><Relationship Id="rId2" Type="http://schemas.openxmlformats.org/officeDocument/2006/relationships/hyperlink" Target="http://www.kralici-drubez.estranky.cz/img/picture/30/IMAG002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edia.novinky.cz/887/198874-top_foto1-xp0gu.jpg" TargetMode="External"/><Relationship Id="rId5" Type="http://schemas.openxmlformats.org/officeDocument/2006/relationships/hyperlink" Target="http://drubez.chovzvirat.com/img/druhy/kruty-ceske.jpg" TargetMode="External"/><Relationship Id="rId4" Type="http://schemas.openxmlformats.org/officeDocument/2006/relationships/hyperlink" Target="http://www.kralici-drubez.estranky.cz/img/picture/33/IMAG0017.JPG" TargetMode="External"/><Relationship Id="rId9" Type="http://schemas.openxmlformats.org/officeDocument/2006/relationships/hyperlink" Target="http://www.scientia.cz/upload/Statek_origina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714356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2910" y="3714752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 ŠKOLY: Speciální základní škola,</a:t>
                      </a:r>
                      <a:r>
                        <a:rPr lang="cs-CZ" b="0" baseline="0" dirty="0" smtClean="0"/>
                        <a:t> </a:t>
                      </a:r>
                      <a:r>
                        <a:rPr lang="cs-CZ" b="0" dirty="0" smtClean="0"/>
                        <a:t>Chlumec nad Cidlinou,</a:t>
                      </a:r>
                    </a:p>
                    <a:p>
                      <a:r>
                        <a:rPr lang="cs-CZ" b="0" dirty="0" smtClean="0"/>
                        <a:t>Smetanova 123</a:t>
                      </a:r>
                      <a:endParaRPr lang="cs-CZ" b="0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 222_ ZVÍŘATA A JEJICH MLÁĎATA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Člověk a jeho svět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Zvířata a jejich mláďata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je určen pro výuku prvouky ve 2. a 3. ročníku.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Zvířata a jejich mláďata - drůbež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Spoj čarou, co k sobě patří:</a:t>
            </a:r>
          </a:p>
          <a:p>
            <a:pPr algn="ctr">
              <a:buNone/>
            </a:pPr>
            <a:r>
              <a:rPr lang="cs-CZ" dirty="0" smtClean="0"/>
              <a:t>Slepice                  kachně                 krocan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Kachna                  krůtě                    kohout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Husa                        kuře                     houser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Krůta                    house                   kačer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Drůbež - kontrola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Slepice – kuře – kohout.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Kachna – kachně – kačer.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Krůta – krůtě – krocan.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Husa – house – houser.</a:t>
            </a:r>
            <a:endParaRPr lang="cs-CZ" dirty="0"/>
          </a:p>
        </p:txBody>
      </p:sp>
      <p:pic>
        <p:nvPicPr>
          <p:cNvPr id="6" name="Obrázek 5" descr="dscn372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4942" y="2071678"/>
            <a:ext cx="3619495" cy="33575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Zvířata a jejich mláďata - drůbež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Přiřaď název ke správnému obrázku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Kuře</a:t>
            </a:r>
          </a:p>
          <a:p>
            <a:pPr>
              <a:buNone/>
            </a:pPr>
            <a:r>
              <a:rPr lang="cs-CZ" dirty="0" smtClean="0"/>
              <a:t>Slepice</a:t>
            </a:r>
          </a:p>
          <a:p>
            <a:pPr>
              <a:buNone/>
            </a:pPr>
            <a:r>
              <a:rPr lang="cs-CZ" dirty="0" smtClean="0"/>
              <a:t>Husa</a:t>
            </a:r>
          </a:p>
          <a:p>
            <a:pPr>
              <a:buNone/>
            </a:pPr>
            <a:r>
              <a:rPr lang="cs-CZ" dirty="0" smtClean="0"/>
              <a:t>Kachna</a:t>
            </a:r>
          </a:p>
          <a:p>
            <a:pPr>
              <a:buNone/>
            </a:pPr>
            <a:r>
              <a:rPr lang="cs-CZ" dirty="0" smtClean="0"/>
              <a:t>Krůta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7" name="Zástupný symbol pro obsah 6" descr="IMAG0020.JPG"/>
          <p:cNvPicPr>
            <a:picLocks noGrp="1" noChangeAspect="1"/>
          </p:cNvPicPr>
          <p:nvPr>
            <p:ph sz="quarter" idx="4294967295"/>
          </p:nvPr>
        </p:nvPicPr>
        <p:blipFill>
          <a:blip r:embed="rId2"/>
          <a:stretch>
            <a:fillRect/>
          </a:stretch>
        </p:blipFill>
        <p:spPr>
          <a:xfrm>
            <a:off x="5500694" y="2428868"/>
            <a:ext cx="2283445" cy="1704972"/>
          </a:xfrm>
        </p:spPr>
      </p:pic>
      <p:pic>
        <p:nvPicPr>
          <p:cNvPr id="8" name="Obrázek 7" descr="hus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4876" y="4714884"/>
            <a:ext cx="1840274" cy="1385885"/>
          </a:xfrm>
          <a:prstGeom prst="rect">
            <a:avLst/>
          </a:prstGeom>
        </p:spPr>
      </p:pic>
      <p:pic>
        <p:nvPicPr>
          <p:cNvPr id="9" name="Obrázek 8" descr="IMAG0017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1670" y="4357694"/>
            <a:ext cx="2474796" cy="1847848"/>
          </a:xfrm>
          <a:prstGeom prst="rect">
            <a:avLst/>
          </a:prstGeom>
        </p:spPr>
      </p:pic>
      <p:pic>
        <p:nvPicPr>
          <p:cNvPr id="10" name="Obrázek 9" descr="kruty-cesk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5140" y="4429132"/>
            <a:ext cx="1950787" cy="1690682"/>
          </a:xfrm>
          <a:prstGeom prst="rect">
            <a:avLst/>
          </a:prstGeom>
        </p:spPr>
      </p:pic>
      <p:pic>
        <p:nvPicPr>
          <p:cNvPr id="11" name="Obrázek 10" descr="198874-top_foto1-xp0gu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88" y="2714620"/>
            <a:ext cx="2119859" cy="11941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Zvířata a jejich mláďata – ve chlévě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Spoj čarou, co k sobě patří:</a:t>
            </a:r>
          </a:p>
          <a:p>
            <a:pPr>
              <a:buNone/>
            </a:pPr>
            <a:r>
              <a:rPr lang="cs-CZ" dirty="0" smtClean="0"/>
              <a:t>Koza                          sele                         býk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Kráva                          jehně                      kozel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Klisna                         kůzle                       beran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Prasnice                     tele                         vepř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Ovce                           hříbě                      kůň</a:t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Zvířata ve chlévě - kontrola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Klisna – hříbě – kůň.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Kráva – tele – býk.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Prasnice – sele – vepř.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Koza – kůzle – kozel.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Ovce – jehně – beran. </a:t>
            </a:r>
            <a:endParaRPr lang="cs-CZ" dirty="0"/>
          </a:p>
        </p:txBody>
      </p:sp>
      <p:pic>
        <p:nvPicPr>
          <p:cNvPr id="6" name="Obrázek 5" descr="4d503cc85bde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3438" y="1785926"/>
            <a:ext cx="4191003" cy="34290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Zvířata s jejich mláďata -  ve chlévě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Pojmenuj zvířata na obrázku</a:t>
            </a:r>
            <a:endParaRPr lang="cs-CZ" dirty="0"/>
          </a:p>
        </p:txBody>
      </p:sp>
      <p:pic>
        <p:nvPicPr>
          <p:cNvPr id="6" name="Obrázek 5" descr="Statek_origina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2285992"/>
            <a:ext cx="6643734" cy="42393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kralici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drubez.estranky.cz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picture</a:t>
            </a:r>
            <a:r>
              <a:rPr lang="cs-CZ" dirty="0" smtClean="0">
                <a:hlinkClick r:id="rId2"/>
              </a:rPr>
              <a:t>/30/IMAG0020.JPG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cmsch.cz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store</a:t>
            </a:r>
            <a:r>
              <a:rPr lang="cs-CZ" dirty="0" smtClean="0">
                <a:hlinkClick r:id="rId3"/>
              </a:rPr>
              <a:t>/husy.</a:t>
            </a:r>
            <a:r>
              <a:rPr lang="cs-CZ" dirty="0" err="1" smtClean="0">
                <a:hlinkClick r:id="rId3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kralici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drubez.estranky.cz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img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picture</a:t>
            </a:r>
            <a:r>
              <a:rPr lang="cs-CZ" dirty="0" smtClean="0">
                <a:hlinkClick r:id="rId4"/>
              </a:rPr>
              <a:t>/33/IMAG0017.JPG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http://drubez.chovzvirat.com/img/druhy/kruty-ceske.jpg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http://media.novinky.</a:t>
            </a:r>
            <a:r>
              <a:rPr lang="cs-CZ" dirty="0" err="1" smtClean="0">
                <a:hlinkClick r:id="rId6"/>
              </a:rPr>
              <a:t>cz</a:t>
            </a:r>
            <a:r>
              <a:rPr lang="cs-CZ" dirty="0" smtClean="0">
                <a:hlinkClick r:id="rId6"/>
              </a:rPr>
              <a:t>/887/198874-top_foto1-xp0gu.jpg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http://www.chovatel-</a:t>
            </a:r>
            <a:r>
              <a:rPr lang="cs-CZ" dirty="0" err="1" smtClean="0">
                <a:hlinkClick r:id="rId7"/>
              </a:rPr>
              <a:t>zdenek.estranky.cz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img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mid</a:t>
            </a:r>
            <a:r>
              <a:rPr lang="cs-CZ" dirty="0" smtClean="0">
                <a:hlinkClick r:id="rId7"/>
              </a:rPr>
              <a:t>/81/dscn3721.jpg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ifauna.cz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mforum</a:t>
            </a:r>
            <a:r>
              <a:rPr lang="cs-CZ" dirty="0" smtClean="0">
                <a:hlinkClick r:id="rId8"/>
              </a:rPr>
              <a:t>-foto/foto/201102/4d503cc85bde3.jpg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scientia.cz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upload</a:t>
            </a:r>
            <a:r>
              <a:rPr lang="cs-CZ" dirty="0" smtClean="0">
                <a:hlinkClick r:id="rId9"/>
              </a:rPr>
              <a:t>/Statek_</a:t>
            </a:r>
            <a:r>
              <a:rPr lang="cs-CZ" dirty="0" err="1" smtClean="0">
                <a:hlinkClick r:id="rId9"/>
              </a:rPr>
              <a:t>original.jpg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132</TotalTime>
  <Words>231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Medián</vt:lpstr>
      <vt:lpstr>Snímek 1</vt:lpstr>
      <vt:lpstr>Člověk a jeho svět</vt:lpstr>
      <vt:lpstr>Anotace</vt:lpstr>
      <vt:lpstr>Zvířata a jejich mláďata - drůbež</vt:lpstr>
      <vt:lpstr>Drůbež - kontrola</vt:lpstr>
      <vt:lpstr>Zvířata a jejich mláďata - drůbež</vt:lpstr>
      <vt:lpstr>Zvířata a jejich mláďata – ve chlévě</vt:lpstr>
      <vt:lpstr>Zvířata ve chlévě - kontrola</vt:lpstr>
      <vt:lpstr>Zvířata s jejich mláďata -  ve chlévě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Luk</dc:creator>
  <cp:lastModifiedBy>Luk</cp:lastModifiedBy>
  <cp:revision>14</cp:revision>
  <dcterms:created xsi:type="dcterms:W3CDTF">2012-03-27T17:49:58Z</dcterms:created>
  <dcterms:modified xsi:type="dcterms:W3CDTF">2012-04-15T15:03:33Z</dcterms:modified>
</cp:coreProperties>
</file>