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4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96D9581-8F72-4FDA-BB39-4C7884DA5E1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40FD07E-8B13-4198-BA9A-3D5CBA65BEB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istemesto.ecmost.cz/foto/spicak6_big.jpg" TargetMode="External"/><Relationship Id="rId7" Type="http://schemas.openxmlformats.org/officeDocument/2006/relationships/hyperlink" Target="http://www.risy.cz/Files/Images/sumava/ochrana-prirody/ochrana_prirody_01.jpg" TargetMode="External"/><Relationship Id="rId2" Type="http://schemas.openxmlformats.org/officeDocument/2006/relationships/hyperlink" Target="http://www.turnovskovakci.cz/storage/200805031229_zap_208_08_ko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oprivnice.cz/mesto/koprivnicke_noviny/kopnoviny/KN0932/foto10.jpg" TargetMode="External"/><Relationship Id="rId5" Type="http://schemas.openxmlformats.org/officeDocument/2006/relationships/hyperlink" Target="http://www.zs2chodov.cz/image.php?idx=941&amp;mw=500&amp;mh=364" TargetMode="External"/><Relationship Id="rId4" Type="http://schemas.openxmlformats.org/officeDocument/2006/relationships/hyperlink" Target="http://mesta.obce.cz/VismoOnline_ActionScripts/Image.aspx?id_org=5967&amp;id_obrazky=23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14348" y="3357562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222_ </a:t>
                      </a:r>
                      <a:r>
                        <a:rPr lang="cs-CZ" dirty="0" smtClean="0"/>
                        <a:t>Ochrana životního prostředí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Ochrana životního prostředí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slouží k výuce prvouky ve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2. a 3. ročníku.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Mám rád přírodu.</a:t>
            </a:r>
          </a:p>
          <a:p>
            <a:r>
              <a:rPr lang="cs-CZ" dirty="0" smtClean="0"/>
              <a:t>Neodhazuji odpadky mimo odpadkové koše.</a:t>
            </a:r>
          </a:p>
          <a:p>
            <a:r>
              <a:rPr lang="cs-CZ" dirty="0" smtClean="0"/>
              <a:t>Třídím doma s rodiči odpad.</a:t>
            </a:r>
          </a:p>
          <a:p>
            <a:r>
              <a:rPr lang="cs-CZ" dirty="0" smtClean="0"/>
              <a:t>Máme zahrádku, o kterou se společně staráme.</a:t>
            </a:r>
          </a:p>
          <a:p>
            <a:r>
              <a:rPr lang="cs-CZ" dirty="0" smtClean="0"/>
              <a:t>Třídíme odpad i ve škole.</a:t>
            </a:r>
          </a:p>
          <a:p>
            <a:r>
              <a:rPr lang="cs-CZ" dirty="0" smtClean="0"/>
              <a:t>V našem městě je mnoho míst pro kontejnery s tříděným odpadem.</a:t>
            </a:r>
          </a:p>
          <a:p>
            <a:r>
              <a:rPr lang="cs-CZ" dirty="0" smtClean="0"/>
              <a:t>O ochraně přírody a životního prostředí si často ve škole povídáme.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Ochrana životního prostředí – jak pomáhám já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200805031229_zap_208_08_kont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403808"/>
            <a:ext cx="4038600" cy="2680621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Ochrana životního prostředí – porovnej obrázky a řekni, co není správné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2" name="Zástupný symbol pro obsah 11" descr="Image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3438" y="2500306"/>
            <a:ext cx="4038600" cy="234485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spicak6_big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229644"/>
            <a:ext cx="4038600" cy="3028950"/>
          </a:xfrm>
        </p:spPr>
      </p:pic>
      <p:pic>
        <p:nvPicPr>
          <p:cNvPr id="6" name="Zástupný symbol pro obsah 5" descr="ochrana_prirody_01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226759"/>
            <a:ext cx="4038600" cy="3034719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Ochrana životního prostředí – porovnej obrázky a řekni, co není správné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Imag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43042" y="1714488"/>
            <a:ext cx="5524522" cy="4021852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Ochrana životního prostředí – třídění odpadu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foto10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5918" y="2000240"/>
            <a:ext cx="4912970" cy="3983973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Ochrana životního prostředí  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třídění odpadu - kontrola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turnovskovakci.cz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storage</a:t>
            </a:r>
            <a:r>
              <a:rPr lang="cs-CZ" dirty="0" smtClean="0">
                <a:hlinkClick r:id="rId2"/>
              </a:rPr>
              <a:t>/200805031229_</a:t>
            </a:r>
            <a:r>
              <a:rPr lang="cs-CZ" dirty="0" err="1" smtClean="0">
                <a:hlinkClick r:id="rId2"/>
              </a:rPr>
              <a:t>zap</a:t>
            </a:r>
            <a:r>
              <a:rPr lang="cs-CZ" dirty="0" smtClean="0">
                <a:hlinkClick r:id="rId2"/>
              </a:rPr>
              <a:t>_208_08_kont.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cistemesto.ecmost.cz/foto/spicak6_big.jpg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mesta.obce.cz/VismoOnline_ActionScripts/Image.aspx?id_org=5967&amp;id_obrazky=2316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www.zs2chodov.cz/image.</a:t>
            </a:r>
            <a:r>
              <a:rPr lang="cs-CZ" dirty="0" err="1" smtClean="0">
                <a:hlinkClick r:id="rId5"/>
              </a:rPr>
              <a:t>php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idx</a:t>
            </a:r>
            <a:r>
              <a:rPr lang="cs-CZ" dirty="0" smtClean="0">
                <a:hlinkClick r:id="rId5"/>
              </a:rPr>
              <a:t>=941&amp;</a:t>
            </a:r>
            <a:r>
              <a:rPr lang="cs-CZ" dirty="0" err="1" smtClean="0">
                <a:hlinkClick r:id="rId5"/>
              </a:rPr>
              <a:t>mw</a:t>
            </a:r>
            <a:r>
              <a:rPr lang="cs-CZ" dirty="0" smtClean="0">
                <a:hlinkClick r:id="rId5"/>
              </a:rPr>
              <a:t>=500&amp;</a:t>
            </a:r>
            <a:r>
              <a:rPr lang="cs-CZ" dirty="0" err="1" smtClean="0">
                <a:hlinkClick r:id="rId5"/>
              </a:rPr>
              <a:t>mh</a:t>
            </a:r>
            <a:r>
              <a:rPr lang="cs-CZ" dirty="0" smtClean="0">
                <a:hlinkClick r:id="rId5"/>
              </a:rPr>
              <a:t>=364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</a:t>
            </a:r>
            <a:r>
              <a:rPr lang="cs-CZ" dirty="0" err="1" smtClean="0">
                <a:hlinkClick r:id="rId6"/>
              </a:rPr>
              <a:t>koprivnice.cz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mesto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koprivnicke</a:t>
            </a:r>
            <a:r>
              <a:rPr lang="cs-CZ" dirty="0" smtClean="0">
                <a:hlinkClick r:id="rId6"/>
              </a:rPr>
              <a:t>_noviny/</a:t>
            </a:r>
            <a:r>
              <a:rPr lang="cs-CZ" dirty="0" err="1" smtClean="0">
                <a:hlinkClick r:id="rId6"/>
              </a:rPr>
              <a:t>kopnoviny</a:t>
            </a:r>
            <a:r>
              <a:rPr lang="cs-CZ" dirty="0" smtClean="0">
                <a:hlinkClick r:id="rId6"/>
              </a:rPr>
              <a:t>/KN0932/foto10.jpg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</a:t>
            </a:r>
            <a:r>
              <a:rPr lang="cs-CZ" dirty="0" err="1" smtClean="0">
                <a:hlinkClick r:id="rId7"/>
              </a:rPr>
              <a:t>risy.cz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Files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sumava</a:t>
            </a:r>
            <a:r>
              <a:rPr lang="cs-CZ" dirty="0" smtClean="0">
                <a:hlinkClick r:id="rId7"/>
              </a:rPr>
              <a:t>/ochrana-</a:t>
            </a:r>
            <a:r>
              <a:rPr lang="cs-CZ" dirty="0" err="1" smtClean="0">
                <a:hlinkClick r:id="rId7"/>
              </a:rPr>
              <a:t>prirody</a:t>
            </a:r>
            <a:r>
              <a:rPr lang="cs-CZ" dirty="0" smtClean="0">
                <a:hlinkClick r:id="rId7"/>
              </a:rPr>
              <a:t>/ochrana_</a:t>
            </a:r>
            <a:r>
              <a:rPr lang="cs-CZ" dirty="0" err="1" smtClean="0">
                <a:hlinkClick r:id="rId7"/>
              </a:rPr>
              <a:t>prirody</a:t>
            </a:r>
            <a:r>
              <a:rPr lang="cs-CZ" dirty="0" smtClean="0">
                <a:hlinkClick r:id="rId7"/>
              </a:rPr>
              <a:t>_01.jpg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41</TotalTime>
  <Words>173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Ochrana životního prostředí</vt:lpstr>
      <vt:lpstr>Anotace</vt:lpstr>
      <vt:lpstr>Ochrana životního prostředí – jak pomáhám já</vt:lpstr>
      <vt:lpstr>Ochrana životního prostředí – porovnej obrázky a řekni, co není správné</vt:lpstr>
      <vt:lpstr>Ochrana životního prostředí – porovnej obrázky a řekni, co není správné</vt:lpstr>
      <vt:lpstr>Ochrana životního prostředí – třídění odpadu</vt:lpstr>
      <vt:lpstr>Ochrana životního prostředí                   třídění odpadu - kontrola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životního prostředí</dc:title>
  <dc:creator>Luk</dc:creator>
  <cp:lastModifiedBy>Luk</cp:lastModifiedBy>
  <cp:revision>5</cp:revision>
  <dcterms:created xsi:type="dcterms:W3CDTF">2012-04-15T14:22:10Z</dcterms:created>
  <dcterms:modified xsi:type="dcterms:W3CDTF">2012-04-15T15:03:25Z</dcterms:modified>
</cp:coreProperties>
</file>