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58" r:id="rId5"/>
    <p:sldId id="261" r:id="rId6"/>
    <p:sldId id="260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5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DCE796D0-7421-450A-A1F4-EDB5ED3689AD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614242F8-3F1E-472B-926B-ABF7830F0D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3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obbystranky.cz/files/u3/hrusky.jpg" TargetMode="External"/><Relationship Id="rId13" Type="http://schemas.openxmlformats.org/officeDocument/2006/relationships/hyperlink" Target="http://www.fyto-kosmetika.cz/files/images/kastan.png" TargetMode="External"/><Relationship Id="rId18" Type="http://schemas.openxmlformats.org/officeDocument/2006/relationships/hyperlink" Target="http://www.biolib.cz/IMG/GAL/1314.jpg" TargetMode="External"/><Relationship Id="rId3" Type="http://schemas.openxmlformats.org/officeDocument/2006/relationships/hyperlink" Target="http://www.inzahrada.cz/pic/svetska-nemoci.jpg" TargetMode="External"/><Relationship Id="rId7" Type="http://schemas.openxmlformats.org/officeDocument/2006/relationships/hyperlink" Target="http://www.gardenservices.sk/uploads/3/2/8/8/3288723/5096881.jpg?231" TargetMode="External"/><Relationship Id="rId12" Type="http://schemas.openxmlformats.org/officeDocument/2006/relationships/hyperlink" Target="http://www.e-herbar.net/main.php?g2_view=core.DownloadItem&amp;g2_itemId=17516&amp;g2_serialNumber=2" TargetMode="External"/><Relationship Id="rId17" Type="http://schemas.openxmlformats.org/officeDocument/2006/relationships/hyperlink" Target="http://fyzika.ft.utb.cz/podzamka/velke/kvety/aesculus_hippocastanum.jpg" TargetMode="External"/><Relationship Id="rId2" Type="http://schemas.openxmlformats.org/officeDocument/2006/relationships/hyperlink" Target="http://www.inzahrada.cz/pic/t_sloup-jabl.jpg" TargetMode="External"/><Relationship Id="rId16" Type="http://schemas.openxmlformats.org/officeDocument/2006/relationships/hyperlink" Target="http://1.bp.blogspot.com/_1HwP9iV9Bsk/S8iQrcB19uI/AAAAAAAAGfI/fjQJ1Mu5WxQ/s1600/liriodendron-tulipifera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vocnedreviny.cz/img/dz_merunek.jpg" TargetMode="External"/><Relationship Id="rId11" Type="http://schemas.openxmlformats.org/officeDocument/2006/relationships/hyperlink" Target="http://www.trees-online.co.uk/images/silver-birch-tree-betula-pendula-36.jpg" TargetMode="External"/><Relationship Id="rId5" Type="http://schemas.openxmlformats.org/officeDocument/2006/relationships/hyperlink" Target="http://ovocnedreviny.cz/img/dz_broskvi.jpg" TargetMode="External"/><Relationship Id="rId15" Type="http://schemas.openxmlformats.org/officeDocument/2006/relationships/hyperlink" Target="http://www.agrobon.sk/mojazahrada/listnate/betula2.jpg" TargetMode="External"/><Relationship Id="rId10" Type="http://schemas.openxmlformats.org/officeDocument/2006/relationships/hyperlink" Target="http://www.zdravyobchod.sk/fotky4323/Kutik_zdravia/herbar_rastlin/dub_letn.jpg" TargetMode="External"/><Relationship Id="rId19" Type="http://schemas.openxmlformats.org/officeDocument/2006/relationships/hyperlink" Target="http://www.sci.muni.cz/bot_zahr/fotografie/venkovni%20rostliny/Acer%20pseudoplatanus_003.jpg" TargetMode="External"/><Relationship Id="rId4" Type="http://schemas.openxmlformats.org/officeDocument/2006/relationships/hyperlink" Target="http://media.novinky.cz/287/122873-top_foto2-m3z6d.jpg" TargetMode="External"/><Relationship Id="rId9" Type="http://schemas.openxmlformats.org/officeDocument/2006/relationships/hyperlink" Target="http://www.dreviny-okrasne.cz/foto/listnace/fag_syl_zla.jpg" TargetMode="External"/><Relationship Id="rId14" Type="http://schemas.openxmlformats.org/officeDocument/2006/relationships/hyperlink" Target="http://www.sharkan.net/images/dendrologie/pleteme_si/javor_klen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714356"/>
            <a:ext cx="6096528" cy="1493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2" y="3714752"/>
          <a:ext cx="7993062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99306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 ŠKOLY: Speciální základní škola,</a:t>
                      </a:r>
                      <a:r>
                        <a:rPr lang="cs-CZ" b="0" baseline="0" dirty="0" smtClean="0"/>
                        <a:t> </a:t>
                      </a:r>
                      <a:r>
                        <a:rPr lang="cs-CZ" b="0" dirty="0" smtClean="0"/>
                        <a:t>Chlumec nad Cidlinou,</a:t>
                      </a:r>
                    </a:p>
                    <a:p>
                      <a:r>
                        <a:rPr lang="cs-CZ" b="0" dirty="0" smtClean="0"/>
                        <a:t>Smetanova 123</a:t>
                      </a:r>
                      <a:endParaRPr lang="cs-CZ" b="0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Dagmar</a:t>
                      </a:r>
                      <a:r>
                        <a:rPr lang="cs-CZ" baseline="0" dirty="0" smtClean="0"/>
                        <a:t> Dvořáčková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VY_32_INOVACE_ </a:t>
                      </a:r>
                      <a:r>
                        <a:rPr lang="cs-CZ" dirty="0" smtClean="0"/>
                        <a:t>249_ </a:t>
                      </a:r>
                      <a:r>
                        <a:rPr lang="cs-CZ" dirty="0" smtClean="0"/>
                        <a:t>LISTNATÉ</a:t>
                      </a:r>
                      <a:r>
                        <a:rPr lang="cs-CZ" baseline="0" dirty="0" smtClean="0"/>
                        <a:t> STROMY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TEMA: Člověk a jeho svět</a:t>
                      </a:r>
                      <a:endParaRPr lang="cs-CZ" dirty="0"/>
                    </a:p>
                  </a:txBody>
                  <a:tcPr marL="91442" marR="91442"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ČÍSLO PROJEKTU: CZ.1.07/1.4.00/21.2598</a:t>
                      </a:r>
                    </a:p>
                    <a:p>
                      <a:endParaRPr lang="cs-CZ" dirty="0"/>
                    </a:p>
                  </a:txBody>
                  <a:tcPr marL="91442" marR="91442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jeho svět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Tento materiál je určen žákům 3. a 4. ročníku a slouží k jednoduchému seznámení s listnatými stromy.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Listnaté stromy – ovocné stromy a jejich plody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Jabloň</a:t>
            </a:r>
          </a:p>
          <a:p>
            <a:r>
              <a:rPr lang="cs-CZ" dirty="0" smtClean="0"/>
              <a:t>Hrušeň</a:t>
            </a:r>
          </a:p>
          <a:p>
            <a:r>
              <a:rPr lang="cs-CZ" dirty="0" smtClean="0"/>
              <a:t>Švestka</a:t>
            </a:r>
          </a:p>
          <a:p>
            <a:r>
              <a:rPr lang="cs-CZ" dirty="0" smtClean="0"/>
              <a:t>Meruňka</a:t>
            </a:r>
          </a:p>
          <a:p>
            <a:r>
              <a:rPr lang="cs-CZ" dirty="0" smtClean="0"/>
              <a:t>Broskvoň</a:t>
            </a:r>
          </a:p>
          <a:p>
            <a:r>
              <a:rPr lang="cs-CZ" dirty="0" smtClean="0"/>
              <a:t>Třešeň</a:t>
            </a:r>
          </a:p>
          <a:p>
            <a:r>
              <a:rPr lang="cs-CZ" dirty="0" smtClean="0"/>
              <a:t>Višeň</a:t>
            </a:r>
          </a:p>
          <a:p>
            <a:endParaRPr lang="cs-CZ" dirty="0"/>
          </a:p>
        </p:txBody>
      </p:sp>
      <p:pic>
        <p:nvPicPr>
          <p:cNvPr id="8" name="Obrázek 7" descr="t_sloup-jab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926" y="1643050"/>
            <a:ext cx="1273783" cy="1695449"/>
          </a:xfrm>
          <a:prstGeom prst="rect">
            <a:avLst/>
          </a:prstGeom>
        </p:spPr>
      </p:pic>
      <p:pic>
        <p:nvPicPr>
          <p:cNvPr id="9" name="Obrázek 8" descr="svetska-nemoc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V="1">
            <a:off x="6643702" y="1928802"/>
            <a:ext cx="2029641" cy="1357322"/>
          </a:xfrm>
          <a:prstGeom prst="rect">
            <a:avLst/>
          </a:prstGeom>
        </p:spPr>
      </p:pic>
      <p:pic>
        <p:nvPicPr>
          <p:cNvPr id="10" name="Obrázek 9" descr="122873-top_foto2-m3z6d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7422" y="5072074"/>
            <a:ext cx="2540005" cy="1428753"/>
          </a:xfrm>
          <a:prstGeom prst="rect">
            <a:avLst/>
          </a:prstGeom>
        </p:spPr>
      </p:pic>
      <p:pic>
        <p:nvPicPr>
          <p:cNvPr id="11" name="Obrázek 10" descr="dz_broskvi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116" y="3500438"/>
            <a:ext cx="1897058" cy="1422794"/>
          </a:xfrm>
          <a:prstGeom prst="rect">
            <a:avLst/>
          </a:prstGeom>
        </p:spPr>
      </p:pic>
      <p:pic>
        <p:nvPicPr>
          <p:cNvPr id="12" name="Obrázek 11" descr="dz_merunek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446" y="3500438"/>
            <a:ext cx="1976438" cy="1482329"/>
          </a:xfrm>
          <a:prstGeom prst="rect">
            <a:avLst/>
          </a:prstGeom>
        </p:spPr>
      </p:pic>
      <p:pic>
        <p:nvPicPr>
          <p:cNvPr id="13" name="Obrázek 12" descr="5096881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7884" y="4929198"/>
            <a:ext cx="1985961" cy="1487321"/>
          </a:xfrm>
          <a:prstGeom prst="rect">
            <a:avLst/>
          </a:prstGeom>
        </p:spPr>
      </p:pic>
      <p:pic>
        <p:nvPicPr>
          <p:cNvPr id="14" name="Obrázek 13" descr="hrusky.jp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72000" y="1571612"/>
            <a:ext cx="1635915" cy="1722016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Ovocné stromy – co k sobě patří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Jabloň</a:t>
            </a:r>
          </a:p>
          <a:p>
            <a:endParaRPr lang="cs-CZ" dirty="0" smtClean="0"/>
          </a:p>
          <a:p>
            <a:r>
              <a:rPr lang="cs-CZ" dirty="0" smtClean="0"/>
              <a:t>Hrušeň</a:t>
            </a:r>
          </a:p>
          <a:p>
            <a:endParaRPr lang="cs-CZ" dirty="0" smtClean="0"/>
          </a:p>
          <a:p>
            <a:r>
              <a:rPr lang="cs-CZ" dirty="0" smtClean="0"/>
              <a:t>Třešeň</a:t>
            </a:r>
          </a:p>
          <a:p>
            <a:endParaRPr lang="cs-CZ" dirty="0" smtClean="0"/>
          </a:p>
          <a:p>
            <a:r>
              <a:rPr lang="cs-CZ" dirty="0" smtClean="0"/>
              <a:t>Švestka</a:t>
            </a:r>
          </a:p>
          <a:p>
            <a:endParaRPr lang="cs-CZ" dirty="0" smtClean="0"/>
          </a:p>
          <a:p>
            <a:r>
              <a:rPr lang="cs-CZ" dirty="0" smtClean="0"/>
              <a:t>Broskvoň</a:t>
            </a:r>
          </a:p>
          <a:p>
            <a:endParaRPr lang="cs-CZ" dirty="0" smtClean="0"/>
          </a:p>
          <a:p>
            <a:r>
              <a:rPr lang="cs-CZ" dirty="0" smtClean="0"/>
              <a:t>Meruňka</a:t>
            </a:r>
          </a:p>
          <a:p>
            <a:endParaRPr lang="cs-CZ" dirty="0" smtClean="0"/>
          </a:p>
          <a:p>
            <a:r>
              <a:rPr lang="cs-CZ" dirty="0" smtClean="0"/>
              <a:t>Višeň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meruňky</a:t>
            </a:r>
          </a:p>
          <a:p>
            <a:endParaRPr lang="cs-CZ" dirty="0" smtClean="0"/>
          </a:p>
          <a:p>
            <a:r>
              <a:rPr lang="cs-CZ" dirty="0" smtClean="0"/>
              <a:t>švestky</a:t>
            </a:r>
          </a:p>
          <a:p>
            <a:endParaRPr lang="cs-CZ" dirty="0" smtClean="0"/>
          </a:p>
          <a:p>
            <a:r>
              <a:rPr lang="cs-CZ" dirty="0" smtClean="0"/>
              <a:t>jablka</a:t>
            </a:r>
          </a:p>
          <a:p>
            <a:endParaRPr lang="cs-CZ" dirty="0" smtClean="0"/>
          </a:p>
          <a:p>
            <a:r>
              <a:rPr lang="cs-CZ" dirty="0" smtClean="0"/>
              <a:t>višně</a:t>
            </a:r>
          </a:p>
          <a:p>
            <a:endParaRPr lang="cs-CZ" dirty="0" smtClean="0"/>
          </a:p>
          <a:p>
            <a:r>
              <a:rPr lang="cs-CZ" dirty="0" smtClean="0"/>
              <a:t>hrušky</a:t>
            </a:r>
          </a:p>
          <a:p>
            <a:endParaRPr lang="cs-CZ" dirty="0" smtClean="0"/>
          </a:p>
          <a:p>
            <a:r>
              <a:rPr lang="cs-CZ" dirty="0" smtClean="0"/>
              <a:t>třešně</a:t>
            </a:r>
          </a:p>
          <a:p>
            <a:endParaRPr lang="cs-CZ" dirty="0" smtClean="0"/>
          </a:p>
          <a:p>
            <a:r>
              <a:rPr lang="cs-CZ" dirty="0" smtClean="0"/>
              <a:t>broskve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Listnaté stromy – jejich listy a plody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Buk</a:t>
            </a:r>
          </a:p>
          <a:p>
            <a:r>
              <a:rPr lang="cs-CZ" dirty="0" smtClean="0"/>
              <a:t>Dub</a:t>
            </a:r>
          </a:p>
          <a:p>
            <a:r>
              <a:rPr lang="cs-CZ" dirty="0" smtClean="0"/>
              <a:t>Bříza</a:t>
            </a:r>
          </a:p>
          <a:p>
            <a:r>
              <a:rPr lang="cs-CZ" dirty="0" smtClean="0"/>
              <a:t>Lípa</a:t>
            </a:r>
          </a:p>
          <a:p>
            <a:r>
              <a:rPr lang="cs-CZ" dirty="0" smtClean="0"/>
              <a:t>Kaštan</a:t>
            </a:r>
          </a:p>
          <a:p>
            <a:r>
              <a:rPr lang="cs-CZ" dirty="0" smtClean="0"/>
              <a:t>Javor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9" name="Obrázek 8" descr="fag_syl_zla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5140" y="1928802"/>
            <a:ext cx="1571636" cy="2095514"/>
          </a:xfrm>
          <a:prstGeom prst="rect">
            <a:avLst/>
          </a:prstGeom>
        </p:spPr>
      </p:pic>
      <p:pic>
        <p:nvPicPr>
          <p:cNvPr id="10" name="Obrázek 9" descr="dub_let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00562" y="2500306"/>
            <a:ext cx="1714512" cy="1285884"/>
          </a:xfrm>
          <a:prstGeom prst="rect">
            <a:avLst/>
          </a:prstGeom>
        </p:spPr>
      </p:pic>
      <p:pic>
        <p:nvPicPr>
          <p:cNvPr id="11" name="Obrázek 10" descr="silver-birch-tree-betula-pendula-3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5984" y="2357430"/>
            <a:ext cx="1571634" cy="1571634"/>
          </a:xfrm>
          <a:prstGeom prst="rect">
            <a:avLst/>
          </a:prstGeom>
        </p:spPr>
      </p:pic>
      <p:pic>
        <p:nvPicPr>
          <p:cNvPr id="12" name="Obrázek 11" descr="lipa_srdcita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7884" y="4643446"/>
            <a:ext cx="2214578" cy="1660933"/>
          </a:xfrm>
          <a:prstGeom prst="rect">
            <a:avLst/>
          </a:prstGeom>
        </p:spPr>
      </p:pic>
      <p:pic>
        <p:nvPicPr>
          <p:cNvPr id="13" name="Obrázek 12" descr="kasta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0100" y="4857760"/>
            <a:ext cx="2238190" cy="1492127"/>
          </a:xfrm>
          <a:prstGeom prst="rect">
            <a:avLst/>
          </a:prstGeom>
        </p:spPr>
      </p:pic>
      <p:pic>
        <p:nvPicPr>
          <p:cNvPr id="14" name="Obrázek 13" descr="javor_klen_02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71868" y="4572008"/>
            <a:ext cx="1905919" cy="1455728"/>
          </a:xfrm>
          <a:prstGeom prst="rect">
            <a:avLst/>
          </a:prstGeom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Listnaté stromy – pojmenuj, co je na obrázku</a:t>
            </a:r>
            <a:endParaRPr lang="cs-CZ" sz="3200" dirty="0"/>
          </a:p>
        </p:txBody>
      </p:sp>
      <p:pic>
        <p:nvPicPr>
          <p:cNvPr id="4" name="Zástupný symbol pro obsah 3" descr="betula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1714488"/>
            <a:ext cx="1938334" cy="2584445"/>
          </a:xfrm>
        </p:spPr>
      </p:pic>
      <p:pic>
        <p:nvPicPr>
          <p:cNvPr id="5" name="Obrázek 4" descr="liriodendron-tulipifera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643306" y="1643050"/>
            <a:ext cx="1809746" cy="2714620"/>
          </a:xfrm>
          <a:prstGeom prst="rect">
            <a:avLst/>
          </a:prstGeom>
        </p:spPr>
      </p:pic>
      <p:pic>
        <p:nvPicPr>
          <p:cNvPr id="6" name="Obrázek 5" descr="aesculus_hippocastanum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6512" y="1643050"/>
            <a:ext cx="2089547" cy="2786062"/>
          </a:xfrm>
          <a:prstGeom prst="rect">
            <a:avLst/>
          </a:prstGeom>
        </p:spPr>
      </p:pic>
      <p:pic>
        <p:nvPicPr>
          <p:cNvPr id="7" name="Obrázek 6" descr="lipa_srdcita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0034" y="4929198"/>
            <a:ext cx="2047868" cy="1535901"/>
          </a:xfrm>
          <a:prstGeom prst="rect">
            <a:avLst/>
          </a:prstGeom>
        </p:spPr>
      </p:pic>
      <p:pic>
        <p:nvPicPr>
          <p:cNvPr id="8" name="Obrázek 7" descr="1314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14744" y="4500570"/>
            <a:ext cx="1607337" cy="2143116"/>
          </a:xfrm>
          <a:prstGeom prst="rect">
            <a:avLst/>
          </a:prstGeom>
        </p:spPr>
      </p:pic>
      <p:pic>
        <p:nvPicPr>
          <p:cNvPr id="9" name="Obrázek 8" descr="Acer%20pseudoplatanus_00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072198" y="4786322"/>
            <a:ext cx="2285984" cy="152398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stromy – využití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Plody buku a dubu se nazývají ………………………………………………..a slouží jako krmení pro zvířátka v zimě.</a:t>
            </a:r>
          </a:p>
          <a:p>
            <a:r>
              <a:rPr lang="cs-CZ" dirty="0" smtClean="0"/>
              <a:t>Z plodů…………….vyrábíme na podzim zvířátka a jednoduché figurky, a sbíráme je a krmíme jimi zvířátka v zimě.</a:t>
            </a:r>
          </a:p>
          <a:p>
            <a:r>
              <a:rPr lang="cs-CZ" dirty="0" smtClean="0"/>
              <a:t>Z květů……………..nám maminka vaří čaj proti kašli.</a:t>
            </a:r>
          </a:p>
          <a:p>
            <a:r>
              <a:rPr lang="cs-CZ" dirty="0" smtClean="0"/>
              <a:t>Z lístků ……………se vyrábějí produkty v kosmetice.</a:t>
            </a:r>
          </a:p>
          <a:p>
            <a:r>
              <a:rPr lang="cs-CZ" dirty="0" smtClean="0"/>
              <a:t>Jako pochoutka při plnění nebo zdobení sladkých jídel nám slouží …………………sirup.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inzahrada.cz</a:t>
            </a:r>
            <a:r>
              <a:rPr lang="cs-CZ" dirty="0" smtClean="0">
                <a:hlinkClick r:id="rId2"/>
              </a:rPr>
              <a:t>/pic/t_sloup-</a:t>
            </a:r>
            <a:r>
              <a:rPr lang="cs-CZ" dirty="0" err="1" smtClean="0">
                <a:hlinkClick r:id="rId2"/>
              </a:rPr>
              <a:t>jabl.jpg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inzahrada.cz</a:t>
            </a:r>
            <a:r>
              <a:rPr lang="cs-CZ" dirty="0" smtClean="0">
                <a:hlinkClick r:id="rId3"/>
              </a:rPr>
              <a:t>/pic/</a:t>
            </a:r>
            <a:r>
              <a:rPr lang="cs-CZ" dirty="0" err="1" smtClean="0">
                <a:hlinkClick r:id="rId3"/>
              </a:rPr>
              <a:t>svetska</a:t>
            </a:r>
            <a:r>
              <a:rPr lang="cs-CZ" dirty="0" smtClean="0">
                <a:hlinkClick r:id="rId3"/>
              </a:rPr>
              <a:t>-nemoci.</a:t>
            </a:r>
            <a:r>
              <a:rPr lang="cs-CZ" dirty="0" err="1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http://media.novinky.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/287/122873-top_foto2-m3z6d.jpg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http://ovocnedreviny.cz/img/dz_broskvi.jpg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http://ovocnedreviny.cz/img/dz_merunek.jpg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gardenservices.sk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uploads</a:t>
            </a:r>
            <a:r>
              <a:rPr lang="cs-CZ" dirty="0" smtClean="0">
                <a:hlinkClick r:id="rId7"/>
              </a:rPr>
              <a:t>/3/2/8/8/3288723/5096881.jpg?231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hobbystranky.cz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files</a:t>
            </a:r>
            <a:r>
              <a:rPr lang="cs-CZ" dirty="0" smtClean="0">
                <a:hlinkClick r:id="rId8"/>
              </a:rPr>
              <a:t>/u3/</a:t>
            </a:r>
            <a:r>
              <a:rPr lang="cs-CZ" dirty="0" err="1" smtClean="0">
                <a:hlinkClick r:id="rId8"/>
              </a:rPr>
              <a:t>hrusky.jpg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dreviny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okrasne.cz</a:t>
            </a:r>
            <a:r>
              <a:rPr lang="cs-CZ" dirty="0" smtClean="0">
                <a:hlinkClick r:id="rId9"/>
              </a:rPr>
              <a:t>/foto/</a:t>
            </a:r>
            <a:r>
              <a:rPr lang="cs-CZ" dirty="0" err="1" smtClean="0">
                <a:hlinkClick r:id="rId9"/>
              </a:rPr>
              <a:t>listnace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fag</a:t>
            </a:r>
            <a:r>
              <a:rPr lang="cs-CZ" dirty="0" smtClean="0">
                <a:hlinkClick r:id="rId9"/>
              </a:rPr>
              <a:t>_</a:t>
            </a:r>
            <a:r>
              <a:rPr lang="cs-CZ" dirty="0" err="1" smtClean="0">
                <a:hlinkClick r:id="rId9"/>
              </a:rPr>
              <a:t>syl</a:t>
            </a:r>
            <a:r>
              <a:rPr lang="cs-CZ" dirty="0" smtClean="0">
                <a:hlinkClick r:id="rId9"/>
              </a:rPr>
              <a:t>_zla.</a:t>
            </a:r>
            <a:r>
              <a:rPr lang="cs-CZ" dirty="0" err="1" smtClean="0">
                <a:hlinkClick r:id="rId9"/>
              </a:rPr>
              <a:t>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zdravyobchod.sk</a:t>
            </a:r>
            <a:r>
              <a:rPr lang="cs-CZ" dirty="0" smtClean="0">
                <a:hlinkClick r:id="rId10"/>
              </a:rPr>
              <a:t>/fotky4323/</a:t>
            </a:r>
            <a:r>
              <a:rPr lang="cs-CZ" dirty="0" err="1" smtClean="0">
                <a:hlinkClick r:id="rId10"/>
              </a:rPr>
              <a:t>Kutik</a:t>
            </a:r>
            <a:r>
              <a:rPr lang="cs-CZ" dirty="0" smtClean="0">
                <a:hlinkClick r:id="rId10"/>
              </a:rPr>
              <a:t>_</a:t>
            </a:r>
            <a:r>
              <a:rPr lang="cs-CZ" dirty="0" err="1" smtClean="0">
                <a:hlinkClick r:id="rId10"/>
              </a:rPr>
              <a:t>zdravia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herbar</a:t>
            </a:r>
            <a:r>
              <a:rPr lang="cs-CZ" dirty="0" smtClean="0">
                <a:hlinkClick r:id="rId10"/>
              </a:rPr>
              <a:t>_</a:t>
            </a:r>
            <a:r>
              <a:rPr lang="cs-CZ" dirty="0" err="1" smtClean="0">
                <a:hlinkClick r:id="rId10"/>
              </a:rPr>
              <a:t>rastlin</a:t>
            </a:r>
            <a:r>
              <a:rPr lang="cs-CZ" dirty="0" smtClean="0">
                <a:hlinkClick r:id="rId10"/>
              </a:rPr>
              <a:t>/dub_</a:t>
            </a:r>
            <a:r>
              <a:rPr lang="cs-CZ" dirty="0" err="1" smtClean="0">
                <a:hlinkClick r:id="rId10"/>
              </a:rPr>
              <a:t>letn.jpg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http://www.</a:t>
            </a:r>
            <a:r>
              <a:rPr lang="cs-CZ" dirty="0" err="1" smtClean="0">
                <a:hlinkClick r:id="rId11"/>
              </a:rPr>
              <a:t>trees</a:t>
            </a:r>
            <a:r>
              <a:rPr lang="cs-CZ" dirty="0" smtClean="0">
                <a:hlinkClick r:id="rId11"/>
              </a:rPr>
              <a:t>-online.co.</a:t>
            </a:r>
            <a:r>
              <a:rPr lang="cs-CZ" dirty="0" err="1" smtClean="0">
                <a:hlinkClick r:id="rId11"/>
              </a:rPr>
              <a:t>uk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images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silver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birch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tree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betula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pendula</a:t>
            </a:r>
            <a:r>
              <a:rPr lang="cs-CZ" dirty="0" smtClean="0">
                <a:hlinkClick r:id="rId11"/>
              </a:rPr>
              <a:t>-36.jpg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http://www.e-</a:t>
            </a:r>
            <a:r>
              <a:rPr lang="cs-CZ" dirty="0" err="1" smtClean="0">
                <a:hlinkClick r:id="rId12"/>
              </a:rPr>
              <a:t>herbar.net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main.php</a:t>
            </a:r>
            <a:r>
              <a:rPr lang="cs-CZ" dirty="0" smtClean="0">
                <a:hlinkClick r:id="rId12"/>
              </a:rPr>
              <a:t>?g2_</a:t>
            </a:r>
            <a:r>
              <a:rPr lang="cs-CZ" dirty="0" err="1" smtClean="0">
                <a:hlinkClick r:id="rId12"/>
              </a:rPr>
              <a:t>view</a:t>
            </a:r>
            <a:r>
              <a:rPr lang="cs-CZ" dirty="0" smtClean="0">
                <a:hlinkClick r:id="rId12"/>
              </a:rPr>
              <a:t>=</a:t>
            </a:r>
            <a:r>
              <a:rPr lang="cs-CZ" dirty="0" err="1" smtClean="0">
                <a:hlinkClick r:id="rId12"/>
              </a:rPr>
              <a:t>core.DownloadItem</a:t>
            </a:r>
            <a:r>
              <a:rPr lang="cs-CZ" dirty="0" smtClean="0">
                <a:hlinkClick r:id="rId12"/>
              </a:rPr>
              <a:t>&amp;g2_</a:t>
            </a:r>
            <a:r>
              <a:rPr lang="cs-CZ" dirty="0" err="1" smtClean="0">
                <a:hlinkClick r:id="rId12"/>
              </a:rPr>
              <a:t>itemId</a:t>
            </a:r>
            <a:r>
              <a:rPr lang="cs-CZ" dirty="0" smtClean="0">
                <a:hlinkClick r:id="rId12"/>
              </a:rPr>
              <a:t>=17516&amp;g2_</a:t>
            </a:r>
            <a:r>
              <a:rPr lang="cs-CZ" dirty="0" err="1" smtClean="0">
                <a:hlinkClick r:id="rId12"/>
              </a:rPr>
              <a:t>serialNumber</a:t>
            </a:r>
            <a:r>
              <a:rPr lang="cs-CZ" dirty="0" smtClean="0">
                <a:hlinkClick r:id="rId12"/>
              </a:rPr>
              <a:t>=2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http://www.</a:t>
            </a:r>
            <a:r>
              <a:rPr lang="cs-CZ" dirty="0" err="1" smtClean="0">
                <a:hlinkClick r:id="rId13"/>
              </a:rPr>
              <a:t>fyto</a:t>
            </a:r>
            <a:r>
              <a:rPr lang="cs-CZ" dirty="0" smtClean="0">
                <a:hlinkClick r:id="rId13"/>
              </a:rPr>
              <a:t>-kosmetika.</a:t>
            </a:r>
            <a:r>
              <a:rPr lang="cs-CZ" dirty="0" err="1" smtClean="0">
                <a:hlinkClick r:id="rId13"/>
              </a:rPr>
              <a:t>cz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files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images</a:t>
            </a:r>
            <a:r>
              <a:rPr lang="cs-CZ" dirty="0" smtClean="0">
                <a:hlinkClick r:id="rId13"/>
              </a:rPr>
              <a:t>/</a:t>
            </a:r>
            <a:r>
              <a:rPr lang="cs-CZ" dirty="0" err="1" smtClean="0">
                <a:hlinkClick r:id="rId13"/>
              </a:rPr>
              <a:t>kastan.png</a:t>
            </a:r>
            <a:endParaRPr lang="cs-CZ" dirty="0" smtClean="0"/>
          </a:p>
          <a:p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sharkan.net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images</a:t>
            </a:r>
            <a:r>
              <a:rPr lang="cs-CZ" dirty="0" smtClean="0">
                <a:hlinkClick r:id="rId14"/>
              </a:rPr>
              <a:t>/dendrologie/pleteme_si/javor_klen_02.JPG</a:t>
            </a:r>
            <a:endParaRPr lang="cs-CZ" dirty="0" smtClean="0"/>
          </a:p>
          <a:p>
            <a:r>
              <a:rPr lang="cs-CZ" dirty="0" smtClean="0">
                <a:hlinkClick r:id="rId15"/>
              </a:rPr>
              <a:t>http://www.</a:t>
            </a:r>
            <a:r>
              <a:rPr lang="cs-CZ" dirty="0" err="1" smtClean="0">
                <a:hlinkClick r:id="rId15"/>
              </a:rPr>
              <a:t>agrobon.sk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mojazahrada</a:t>
            </a:r>
            <a:r>
              <a:rPr lang="cs-CZ" dirty="0" smtClean="0">
                <a:hlinkClick r:id="rId15"/>
              </a:rPr>
              <a:t>/</a:t>
            </a:r>
            <a:r>
              <a:rPr lang="cs-CZ" dirty="0" err="1" smtClean="0">
                <a:hlinkClick r:id="rId15"/>
              </a:rPr>
              <a:t>listnate</a:t>
            </a:r>
            <a:r>
              <a:rPr lang="cs-CZ" dirty="0" smtClean="0">
                <a:hlinkClick r:id="rId15"/>
              </a:rPr>
              <a:t>/betula2.jpg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http://1.bp.blogspot.com/_1HwP9iV9Bsk/S8iQrcB19uI/</a:t>
            </a:r>
            <a:r>
              <a:rPr lang="cs-CZ" dirty="0" err="1" smtClean="0">
                <a:hlinkClick r:id="rId16"/>
              </a:rPr>
              <a:t>AAAAAAAAGfI</a:t>
            </a:r>
            <a:r>
              <a:rPr lang="cs-CZ" dirty="0" smtClean="0">
                <a:hlinkClick r:id="rId16"/>
              </a:rPr>
              <a:t>/fjQJ1Mu5WxQ/s1600/</a:t>
            </a:r>
            <a:r>
              <a:rPr lang="cs-CZ" dirty="0" err="1" smtClean="0">
                <a:hlinkClick r:id="rId16"/>
              </a:rPr>
              <a:t>liriodendron</a:t>
            </a:r>
            <a:r>
              <a:rPr lang="cs-CZ" dirty="0" smtClean="0">
                <a:hlinkClick r:id="rId16"/>
              </a:rPr>
              <a:t>-tulipifera2.jpg</a:t>
            </a:r>
            <a:endParaRPr lang="cs-CZ" dirty="0" smtClean="0"/>
          </a:p>
          <a:p>
            <a:r>
              <a:rPr lang="cs-CZ" dirty="0" smtClean="0">
                <a:hlinkClick r:id="rId17"/>
              </a:rPr>
              <a:t>http://fyzika.</a:t>
            </a:r>
            <a:r>
              <a:rPr lang="cs-CZ" dirty="0" err="1" smtClean="0">
                <a:hlinkClick r:id="rId17"/>
              </a:rPr>
              <a:t>ft.utb.cz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podzamka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velke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kvety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aesculus</a:t>
            </a:r>
            <a:r>
              <a:rPr lang="cs-CZ" dirty="0" smtClean="0">
                <a:hlinkClick r:id="rId17"/>
              </a:rPr>
              <a:t>_</a:t>
            </a:r>
            <a:r>
              <a:rPr lang="cs-CZ" dirty="0" err="1" smtClean="0">
                <a:hlinkClick r:id="rId17"/>
              </a:rPr>
              <a:t>hippocastanum.jpg</a:t>
            </a:r>
            <a:endParaRPr lang="cs-CZ" dirty="0" smtClean="0"/>
          </a:p>
          <a:p>
            <a:r>
              <a:rPr lang="cs-CZ" dirty="0" smtClean="0">
                <a:hlinkClick r:id="rId18"/>
              </a:rPr>
              <a:t>http</a:t>
            </a:r>
            <a:r>
              <a:rPr lang="cs-CZ" dirty="0" smtClean="0">
                <a:hlinkClick r:id="rId18"/>
              </a:rPr>
              <a:t>://</a:t>
            </a:r>
            <a:r>
              <a:rPr lang="cs-CZ" dirty="0" smtClean="0">
                <a:hlinkClick r:id="rId18"/>
              </a:rPr>
              <a:t>www.</a:t>
            </a:r>
            <a:r>
              <a:rPr lang="cs-CZ" dirty="0" err="1" smtClean="0">
                <a:hlinkClick r:id="rId18"/>
              </a:rPr>
              <a:t>biolib.cz</a:t>
            </a:r>
            <a:r>
              <a:rPr lang="cs-CZ" dirty="0" smtClean="0">
                <a:hlinkClick r:id="rId18"/>
              </a:rPr>
              <a:t>/IMG/GAL/1314.jpg</a:t>
            </a:r>
            <a:endParaRPr lang="cs-CZ" dirty="0" smtClean="0"/>
          </a:p>
          <a:p>
            <a:r>
              <a:rPr lang="cs-CZ" dirty="0" smtClean="0">
                <a:hlinkClick r:id="rId19"/>
              </a:rPr>
              <a:t>http://www.</a:t>
            </a:r>
            <a:r>
              <a:rPr lang="cs-CZ" dirty="0" err="1" smtClean="0">
                <a:hlinkClick r:id="rId19"/>
              </a:rPr>
              <a:t>sci.muni.cz</a:t>
            </a:r>
            <a:r>
              <a:rPr lang="cs-CZ" dirty="0" smtClean="0">
                <a:hlinkClick r:id="rId19"/>
              </a:rPr>
              <a:t>/bot_</a:t>
            </a:r>
            <a:r>
              <a:rPr lang="cs-CZ" dirty="0" err="1" smtClean="0">
                <a:hlinkClick r:id="rId19"/>
              </a:rPr>
              <a:t>zahr</a:t>
            </a:r>
            <a:r>
              <a:rPr lang="cs-CZ" dirty="0" smtClean="0">
                <a:hlinkClick r:id="rId19"/>
              </a:rPr>
              <a:t>/fotografie/</a:t>
            </a:r>
            <a:r>
              <a:rPr lang="cs-CZ" dirty="0" err="1" smtClean="0">
                <a:hlinkClick r:id="rId19"/>
              </a:rPr>
              <a:t>venkovni</a:t>
            </a:r>
            <a:r>
              <a:rPr lang="cs-CZ" dirty="0" smtClean="0">
                <a:hlinkClick r:id="rId19"/>
              </a:rPr>
              <a:t>%20rostliny/</a:t>
            </a:r>
            <a:r>
              <a:rPr lang="cs-CZ" dirty="0" err="1" smtClean="0">
                <a:hlinkClick r:id="rId19"/>
              </a:rPr>
              <a:t>Acer</a:t>
            </a:r>
            <a:r>
              <a:rPr lang="cs-CZ" dirty="0" smtClean="0">
                <a:hlinkClick r:id="rId19"/>
              </a:rPr>
              <a:t>%20pseudoplatanus_003.jpg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106</TotalTime>
  <Words>250</Words>
  <Application>Microsoft Office PowerPoint</Application>
  <PresentationFormat>Předvádění na obrazovce (4:3)</PresentationFormat>
  <Paragraphs>88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Snímek 1</vt:lpstr>
      <vt:lpstr>Člověk a jeho svět</vt:lpstr>
      <vt:lpstr>Anotace</vt:lpstr>
      <vt:lpstr>Listnaté stromy – ovocné stromy a jejich plody</vt:lpstr>
      <vt:lpstr>Ovocné stromy – co k sobě patří</vt:lpstr>
      <vt:lpstr>Listnaté stromy – jejich listy a plody</vt:lpstr>
      <vt:lpstr>Listnaté stromy – pojmenuj, co je na obrázku</vt:lpstr>
      <vt:lpstr>Listnaté stromy – využití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jeho svět</dc:title>
  <dc:creator>Luk</dc:creator>
  <cp:lastModifiedBy>Luk</cp:lastModifiedBy>
  <cp:revision>12</cp:revision>
  <dcterms:created xsi:type="dcterms:W3CDTF">2012-05-16T18:41:14Z</dcterms:created>
  <dcterms:modified xsi:type="dcterms:W3CDTF">2012-06-25T16:52:28Z</dcterms:modified>
</cp:coreProperties>
</file>