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58" r:id="rId4"/>
    <p:sldId id="265" r:id="rId5"/>
    <p:sldId id="263" r:id="rId6"/>
    <p:sldId id="267" r:id="rId7"/>
    <p:sldId id="259" r:id="rId8"/>
    <p:sldId id="261" r:id="rId9"/>
    <p:sldId id="260" r:id="rId10"/>
    <p:sldId id="264" r:id="rId11"/>
    <p:sldId id="262" r:id="rId12"/>
    <p:sldId id="266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3ED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2" autoAdjust="0"/>
    <p:restoredTop sz="94660"/>
  </p:normalViewPr>
  <p:slideViewPr>
    <p:cSldViewPr>
      <p:cViewPr>
        <p:scale>
          <a:sx n="76" d="100"/>
          <a:sy n="76" d="100"/>
        </p:scale>
        <p:origin x="-118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E8FA52-1F6B-4E95-A71A-A3F264106540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3CBC76-F516-40D4-8F85-6FC5B3E0D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21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3CBC76-F516-40D4-8F85-6FC5B3E0D4F0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F74ACB2-30DD-4BD4-A37E-10B01FE34A88}" type="datetimeFigureOut">
              <a:rPr lang="cs-CZ" smtClean="0"/>
              <a:pPr/>
              <a:t>28.8.2012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25DC5FD-A19D-4E1C-B588-E948F201DC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t0.gstatic.com/images?q=tbn:ANd9GcQ2nuzRYk5FizN0PrbmR6EzT1ufKmG7jp1YbANPva-FuW-otqvdLA" TargetMode="External"/><Relationship Id="rId3" Type="http://schemas.openxmlformats.org/officeDocument/2006/relationships/hyperlink" Target="http://t2.gstatic.com/images?q=tbn:ANd9GcQwFEw5iXGRT_hVPj5DVbshopKbseSnb25HQ4LjmoPMHT34Sn84rw" TargetMode="External"/><Relationship Id="rId7" Type="http://schemas.openxmlformats.org/officeDocument/2006/relationships/hyperlink" Target="http://t2.gstatic.com/images?q=tbn:ANd9GcTCUydQecLDztzp58LS-56cRn_AS_iO4QjXOJ5sisq2w4V2rI0bTg" TargetMode="External"/><Relationship Id="rId2" Type="http://schemas.openxmlformats.org/officeDocument/2006/relationships/hyperlink" Target="http://t1.gstatic.com/images?q=tbn:ANd9GcTyd0J79nFTh8DvgU5NgfMOJVhYA17g7Rua9lbr0seGRUauh7Wlh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1.gstatic.com/images?q=tbn:ANd9GcRdGTnN3Fb-LGZCSvGl0Jr6Zjtl45Y4_jCM76l9MbugEd_VZnw3" TargetMode="External"/><Relationship Id="rId5" Type="http://schemas.openxmlformats.org/officeDocument/2006/relationships/hyperlink" Target="http://t1.gstatic.com/images?q=tbn:ANd9GcSUCILF3MvQKuv3GHxHAH1Q1WohwwLPOhx2g0dqv1MdsVVBmCWZ" TargetMode="External"/><Relationship Id="rId4" Type="http://schemas.openxmlformats.org/officeDocument/2006/relationships/hyperlink" Target="http://t1.gstatic.com/images?q=tbn:ANd9GcSrdqkw9QNxykx7WH2XUxdhEORAUgzC2Bjpzf23NTJq8Zlo5Yh5" TargetMode="External"/><Relationship Id="rId9" Type="http://schemas.openxmlformats.org/officeDocument/2006/relationships/hyperlink" Target="http://t2.gstatic.com/images?q=tbn:ANd9GcRQBd8ioHorFjsvyeyd2t1ndzdCK2Nim5NIvQM1Bi0EGXyysjRY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t1.gstatic.com/images?q=tbn:ANd9GcR_mG9B1QUTjhGNiPstHt9z_VneBf0NMTwgjkOtp6KSJf7s0S-vJQ" TargetMode="External"/><Relationship Id="rId3" Type="http://schemas.openxmlformats.org/officeDocument/2006/relationships/hyperlink" Target="http://t3.gstatic.com/images?q=tbn:ANd9GcQA9WOMfMCnAu9-bcwG8U2V4rZNFhH2yb9zT7GBQC0O94NunzE8" TargetMode="External"/><Relationship Id="rId7" Type="http://schemas.openxmlformats.org/officeDocument/2006/relationships/hyperlink" Target="http://t0.gstatic.com/images?q=tbn:ANd9GcRbzt6AL9_16R_uSoBqAXmZHkfPMsy7eEMezv9xIE2lpbrEW9BsbQ" TargetMode="External"/><Relationship Id="rId2" Type="http://schemas.openxmlformats.org/officeDocument/2006/relationships/hyperlink" Target="http://t2.gstatic.com/images?q=tbn:ANd9GcRpCT8KBLoGWKiifO8T-tfQEwBla0JX2yQ1-krCcbJF8imNdWM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2.gstatic.com/images?q=tbn:ANd9GcSE46dzW-D3wg-4kXWp50bZPBDzKlbY9wGeaEC9lbbt82fz3keJKg" TargetMode="External"/><Relationship Id="rId11" Type="http://schemas.openxmlformats.org/officeDocument/2006/relationships/hyperlink" Target="http://t0.gstatic.com/images?q=tbn:ANd9GcTt2Tt0B5wmLQFMkYshyrVJQdefwYeIS50qlY6wz60CWUpr0fnQ" TargetMode="External"/><Relationship Id="rId5" Type="http://schemas.openxmlformats.org/officeDocument/2006/relationships/hyperlink" Target="http://t0.gstatic.com/images?q=tbn:ANd9GcQbwAmkLMcblJHSGoMGUDuACqFWatQ00lPKxS-xKlMyfw5--w_tcQ" TargetMode="External"/><Relationship Id="rId10" Type="http://schemas.openxmlformats.org/officeDocument/2006/relationships/hyperlink" Target="http://t0.gstatic.com/images?q=tbn:ANd9GcTQOXM3aBjCCEcRsxsVaYa_-EXR5jEBuUJTc9IJzmG_dCTkf-b8" TargetMode="External"/><Relationship Id="rId4" Type="http://schemas.openxmlformats.org/officeDocument/2006/relationships/hyperlink" Target="http://t3.gstatic.com/images?q=tbn:ANd9GcRgyGMM7ecrd-1bh2GWgV2SaUQ6kk6aPrGrRlZ0U8fMihC8XYvkaA" TargetMode="External"/><Relationship Id="rId9" Type="http://schemas.openxmlformats.org/officeDocument/2006/relationships/hyperlink" Target="http://t1.gstatic.com/images?q=tbn:ANd9GcQ7fLNViHabXqzU1HhYglq7LExu_7bPex4BeH_Gdyiq2HfL3_hU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t1.gstatic.com/images?q=tbn:ANd9GcQenYYKue3MFtXw_bAPkGDVf06M_PTxVSfk3Ix-tV7Fes8OLLSuZQ" TargetMode="External"/><Relationship Id="rId2" Type="http://schemas.openxmlformats.org/officeDocument/2006/relationships/hyperlink" Target="http://t1.gstatic.com/images?q=tbn:ANd9GcT42ndr58QVFPT__tYtzuXAMKhdhac3dT8t8IPO7aKFJmraKs3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1.gstatic.com/images?q=tbn:ANd9GcRKaOX6LaQsUPTm6coEDVxiYWotGkNAXLTwxEgGmIdZ9uViuA4ry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/>
          <p:cNvPicPr/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57166"/>
            <a:ext cx="8286808" cy="2357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14282" y="3500438"/>
          <a:ext cx="8786874" cy="2214575"/>
        </p:xfrm>
        <a:graphic>
          <a:graphicData uri="http://schemas.openxmlformats.org/drawingml/2006/table">
            <a:tbl>
              <a:tblPr/>
              <a:tblGrid>
                <a:gridCol w="8786874"/>
              </a:tblGrid>
              <a:tr h="44291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ŠKOLY: Speciální základní škola, Chlumec nad Cidlinou , Smetanova 123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91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AUTOR: Mgr. Hana Dvořáčková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91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NÁZEV: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VY_32_INOVACE_251_VODA V KRAJINĚ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91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TEMA: ČLOVĚK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A JEHO SVĚT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2915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PROJEKTU:  CZ.1.07/1.4.00/21.2598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t1.gstatic.com/images?q=tbn:ANd9GcTyd0J79nFTh8DvgU5NgfMOJVhYA17g7Rua9lbr0seGRUauh7Wlh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285728"/>
            <a:ext cx="8572560" cy="550072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4400560"/>
          </a:xfrm>
          <a:noFill/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VODA  </a:t>
            </a:r>
            <a:br>
              <a:rPr lang="cs-CZ" sz="9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96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V  KRAJINĚ</a:t>
            </a:r>
            <a:endParaRPr lang="cs-CZ" sz="9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5929330"/>
            <a:ext cx="8686800" cy="78581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Význam vody pro člověka, znečišťování vody, test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1081110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Voda  je  základ  života</a:t>
            </a:r>
            <a:endParaRPr lang="cs-CZ" sz="48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714488"/>
            <a:ext cx="8686800" cy="492922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Voda v přírodě stále koluje.</a:t>
            </a:r>
          </a:p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Je doplňována deštěm a sněžením.</a:t>
            </a:r>
          </a:p>
          <a:p>
            <a:pPr>
              <a:buNone/>
            </a:pPr>
            <a:r>
              <a:rPr lang="cs-CZ" sz="5400" dirty="0" smtClean="0">
                <a:latin typeface="Times New Roman" pitchFamily="18" charset="0"/>
                <a:cs typeface="Times New Roman" pitchFamily="18" charset="0"/>
              </a:rPr>
              <a:t>Hromadí se v podzemí nebo na povrchu.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14290"/>
            <a:ext cx="8686800" cy="714380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Druhy  vodstva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" name="Picture 6" descr="http://t1.gstatic.com/images?q=tbn:ANd9GcSUCILF3MvQKuv3GHxHAH1Q1WohwwLPOhx2g0dqv1MdsVVBmCWZ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4000504"/>
            <a:ext cx="3571900" cy="2675479"/>
          </a:xfrm>
          <a:prstGeom prst="rect">
            <a:avLst/>
          </a:prstGeom>
          <a:noFill/>
        </p:spPr>
      </p:pic>
      <p:pic>
        <p:nvPicPr>
          <p:cNvPr id="4" name="Picture 2" descr="http://t2.gstatic.com/images?q=tbn:ANd9GcQwFEw5iXGRT_hVPj5DVbshopKbseSnb25HQ4LjmoPMHT34Sn84rw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57752" y="3857628"/>
            <a:ext cx="3767432" cy="2821939"/>
          </a:xfrm>
          <a:prstGeom prst="rect">
            <a:avLst/>
          </a:prstGeom>
          <a:noFill/>
        </p:spPr>
      </p:pic>
      <p:pic>
        <p:nvPicPr>
          <p:cNvPr id="24578" name="Picture 2" descr="http://t1.gstatic.com/images?q=tbn:ANd9GcRdGTnN3Fb-LGZCSvGl0Jr6Zjtl45Y4_jCM76l9MbugEd_VZnw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7" y="1214422"/>
            <a:ext cx="3780765" cy="251592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358082" y="1285860"/>
            <a:ext cx="1357322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Potok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4071942"/>
            <a:ext cx="1071570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Řeka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86446" y="3929066"/>
            <a:ext cx="1357322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Rybník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4584" name="Picture 8" descr="http://t1.gstatic.com/images?q=tbn:ANd9GcRKaOX6LaQsUPTm6coEDVxiYWotGkNAXLTwxEgGmIdZ9uViuA4ryw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57158" y="1214422"/>
            <a:ext cx="3851122" cy="2643207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28596" y="1357298"/>
            <a:ext cx="1714512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Studánka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6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7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5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6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4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5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6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83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4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animBg="1"/>
      <p:bldP spid="10" grpId="0" animBg="1"/>
      <p:bldP spid="11" grpId="0" animBg="1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t2.gstatic.com/images?q=tbn:ANd9GcTCUydQecLDztzp58LS-56cRn_AS_iO4QjXOJ5sisq2w4V2rI0bT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357166"/>
            <a:ext cx="3500462" cy="2917052"/>
          </a:xfrm>
          <a:prstGeom prst="rect">
            <a:avLst/>
          </a:prstGeom>
          <a:noFill/>
        </p:spPr>
      </p:pic>
      <p:pic>
        <p:nvPicPr>
          <p:cNvPr id="3" name="Picture 4" descr="http://t1.gstatic.com/images?q=tbn:ANd9GcSrdqkw9QNxykx7WH2XUxdhEORAUgzC2Bjpzf23NTJq8Zlo5Yh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285728"/>
            <a:ext cx="4893505" cy="3286148"/>
          </a:xfrm>
          <a:prstGeom prst="rect">
            <a:avLst/>
          </a:prstGeom>
          <a:noFill/>
        </p:spPr>
      </p:pic>
      <p:pic>
        <p:nvPicPr>
          <p:cNvPr id="4" name="Picture 6" descr="http://t0.gstatic.com/images?q=tbn:ANd9GcQ2nuzRYk5FizN0PrbmR6EzT1ufKmG7jp1YbANPva-FuW-otqvdLA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3643314"/>
            <a:ext cx="4071966" cy="305004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00034" y="571480"/>
            <a:ext cx="1214446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Jezero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000760" y="357166"/>
            <a:ext cx="2857520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Přehradní nádrž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43240" y="3786190"/>
            <a:ext cx="1143008" cy="52322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Moře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8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9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80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57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5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14287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357166"/>
            <a:ext cx="8686800" cy="621510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PRAMEN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– místo, kde řeka začíná, vyvěrá ze země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PŘÍTOK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– potok nebo řeka, která se vlévá do jiné řeky</a:t>
            </a:r>
          </a:p>
          <a:p>
            <a:pPr>
              <a:buNone/>
            </a:pP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SOUTOK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– spojení dvou řek do jedné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7650" name="Picture 2" descr="http://t1.gstatic.com/images?q=tbn:ANd9GcT42ndr58QVFPT__tYtzuXAMKhdhac3dT8t8IPO7aKFJmraKs3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3929066"/>
            <a:ext cx="3429024" cy="2581699"/>
          </a:xfrm>
          <a:prstGeom prst="rect">
            <a:avLst/>
          </a:prstGeom>
          <a:noFill/>
        </p:spPr>
      </p:pic>
      <p:pic>
        <p:nvPicPr>
          <p:cNvPr id="27652" name="Picture 4" descr="http://t1.gstatic.com/images?q=tbn:ANd9GcQenYYKue3MFtXw_bAPkGDVf06M_PTxVSfk3Ix-tV7Fes8OLLSuZQ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714752"/>
            <a:ext cx="3571900" cy="29620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857256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Kde  potřebujeme  vodu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214422"/>
            <a:ext cx="8777318" cy="5429288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Domácnost – pití, vaření, mytí nádobí, praní, úklid, zalévání, pro zvířata,….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Průmysl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Zemědělství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Doprava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Koupání, vodní sporty 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Výroba elektřiny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14" descr="http://t0.gstatic.com/images?q=tbn:ANd9GcRbzt6AL9_16R_uSoBqAXmZHkfPMsy7eEMezv9xIE2lpbrEW9BsbQ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2500306"/>
            <a:ext cx="3005859" cy="2000264"/>
          </a:xfrm>
          <a:prstGeom prst="rect">
            <a:avLst/>
          </a:prstGeom>
          <a:noFill/>
        </p:spPr>
      </p:pic>
      <p:pic>
        <p:nvPicPr>
          <p:cNvPr id="6" name="Picture 8" descr="http://t3.gstatic.com/images?q=tbn:ANd9GcRgyGMM7ecrd-1bh2GWgV2SaUQ6kk6aPrGrRlZ0U8fMihC8XYvkaA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4714884"/>
            <a:ext cx="2714644" cy="19893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t2.gstatic.com/images?q=tbn:ANd9GcRQBd8ioHorFjsvyeyd2t1ndzdCK2Nim5NIvQM1Bi0EGXyysjR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14290"/>
            <a:ext cx="4048917" cy="2694371"/>
          </a:xfrm>
          <a:prstGeom prst="rect">
            <a:avLst/>
          </a:prstGeom>
          <a:noFill/>
        </p:spPr>
      </p:pic>
      <p:pic>
        <p:nvPicPr>
          <p:cNvPr id="4100" name="Picture 4" descr="http://t2.gstatic.com/images?q=tbn:ANd9GcRpCT8KBLoGWKiifO8T-tfQEwBla0JX2yQ1-krCcbJF8imNdWM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28" y="214290"/>
            <a:ext cx="3929090" cy="2879333"/>
          </a:xfrm>
          <a:prstGeom prst="rect">
            <a:avLst/>
          </a:prstGeom>
          <a:noFill/>
        </p:spPr>
      </p:pic>
      <p:pic>
        <p:nvPicPr>
          <p:cNvPr id="4102" name="Picture 6" descr="http://t3.gstatic.com/images?q=tbn:ANd9GcQA9WOMfMCnAu9-bcwG8U2V4rZNFhH2yb9zT7GBQC0O94NunzE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3929066"/>
            <a:ext cx="4137294" cy="2743208"/>
          </a:xfrm>
          <a:prstGeom prst="rect">
            <a:avLst/>
          </a:prstGeom>
          <a:noFill/>
        </p:spPr>
      </p:pic>
      <p:pic>
        <p:nvPicPr>
          <p:cNvPr id="4108" name="Picture 12" descr="http://t2.gstatic.com/images?q=tbn:ANd9GcSE46dzW-D3wg-4kXWp50bZPBDzKlbY9wGeaEC9lbbt82fz3keJK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86314" y="3929066"/>
            <a:ext cx="4086001" cy="2719049"/>
          </a:xfrm>
          <a:prstGeom prst="rect">
            <a:avLst/>
          </a:prstGeom>
          <a:noFill/>
        </p:spPr>
      </p:pic>
      <p:pic>
        <p:nvPicPr>
          <p:cNvPr id="4106" name="Picture 10" descr="http://t0.gstatic.com/images?q=tbn:ANd9GcQbwAmkLMcblJHSGoMGUDuACqFWatQ00lPKxS-xKlMyfw5--w_tcQ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14612" y="2214554"/>
            <a:ext cx="3571900" cy="21431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857256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Čím  je  voda  znečišťována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285860"/>
            <a:ext cx="8777318" cy="4143404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odpadky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chemikáliemi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mytím aut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vypouštěním znečištěné vody z továren</a:t>
            </a:r>
          </a:p>
          <a:p>
            <a:pPr>
              <a:buFont typeface="Wingdings" pitchFamily="2" charset="2"/>
              <a:buChar char="v"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hnojením polí v blízkosti vody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8" name="Picture 6" descr="http://t1.gstatic.com/images?q=tbn:ANd9GcR_mG9B1QUTjhGNiPstHt9z_VneBf0NMTwgjkOtp6KSJf7s0S-vJQ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68" y="1285860"/>
            <a:ext cx="2571768" cy="1996902"/>
          </a:xfrm>
          <a:prstGeom prst="rect">
            <a:avLst/>
          </a:prstGeom>
          <a:noFill/>
        </p:spPr>
      </p:pic>
      <p:pic>
        <p:nvPicPr>
          <p:cNvPr id="3080" name="Picture 8" descr="http://t1.gstatic.com/images?q=tbn:ANd9GcQ7fLNViHabXqzU1HhYglq7LExu_7bPex4BeH_Gdyiq2HfL3_hU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4857760"/>
            <a:ext cx="2543175" cy="1800225"/>
          </a:xfrm>
          <a:prstGeom prst="rect">
            <a:avLst/>
          </a:prstGeom>
          <a:noFill/>
        </p:spPr>
      </p:pic>
      <p:pic>
        <p:nvPicPr>
          <p:cNvPr id="3082" name="Picture 10" descr="http://t0.gstatic.com/images?q=tbn:ANd9GcTQOXM3aBjCCEcRsxsVaYa_-EXR5jEBuUJTc9IJzmG_dCTkf-b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00760" y="4786322"/>
            <a:ext cx="2199985" cy="1857364"/>
          </a:xfrm>
          <a:prstGeom prst="rect">
            <a:avLst/>
          </a:prstGeom>
          <a:noFill/>
        </p:spPr>
      </p:pic>
      <p:pic>
        <p:nvPicPr>
          <p:cNvPr id="3084" name="Picture 12" descr="http://t0.gstatic.com/images?q=tbn:ANd9GcTt2Tt0B5wmLQFMkYshyrVJQdefwYeIS50qlY6wz60CWUpr0fnQ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50" y="1785926"/>
            <a:ext cx="2466975" cy="1847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857232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test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4282" y="1071546"/>
            <a:ext cx="8786874" cy="5643602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anchor="ctr">
            <a:normAutofit lnSpcReduction="10000"/>
          </a:bodyPr>
          <a:lstStyle/>
          <a:p>
            <a:pPr marL="742950" indent="-742950">
              <a:buFont typeface="+mj-lt"/>
              <a:buAutoNum type="arabicParenR"/>
            </a:pP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Jak se jmenuje řeka, která protéká vaší 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krajinou?</a:t>
            </a:r>
            <a:endParaRPr lang="cs-CZ" sz="39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Font typeface="+mj-lt"/>
              <a:buAutoNum type="arabicParenR"/>
            </a:pP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Jak se nazývá místo, kde se spojují 2 vodní 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toky?</a:t>
            </a:r>
            <a:endParaRPr lang="cs-CZ" sz="39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Font typeface="+mj-lt"/>
              <a:buAutoNum type="arabicParenR"/>
            </a:pP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Znáš nějaké ryby, které se chovají v 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rybnících?</a:t>
            </a:r>
            <a:endParaRPr lang="cs-CZ" sz="39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Font typeface="+mj-lt"/>
              <a:buAutoNum type="arabicParenR"/>
            </a:pP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K čemu potřebujeme v domácnosti 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vodu?</a:t>
            </a:r>
            <a:endParaRPr lang="cs-CZ" sz="3900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Font typeface="+mj-lt"/>
              <a:buAutoNum type="arabicParenR"/>
            </a:pP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Co přepravují </a:t>
            </a:r>
            <a:r>
              <a:rPr lang="cs-CZ" sz="3900" dirty="0" smtClean="0">
                <a:latin typeface="Times New Roman" pitchFamily="18" charset="0"/>
                <a:cs typeface="Times New Roman" pitchFamily="18" charset="0"/>
              </a:rPr>
              <a:t>lodě?</a:t>
            </a:r>
            <a:endParaRPr lang="cs-CZ" sz="39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857256"/>
          </a:xfr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Použité  zdroje</a:t>
            </a:r>
            <a:endParaRPr lang="cs-CZ" sz="40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214422"/>
            <a:ext cx="8686800" cy="5429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:ANd9GcTyd0J79nFTh8DvgU5NgfMOJVhYA17g7Rua9lbr0seGRUauh7WlhA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http://t2.gstatic.com/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:ANd9GcQwFEw5iXGRT_hVPj5DVbshopKbseSnb25HQ4LjmoPMHT34Sn84rw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:ANd9GcSrdqkw9QNxykx7WH2XUxdhEORAUgzC2Bjpzf23NTJq8Zlo5Yh5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:ANd9GcSUCILF3MvQKuv3GHxHAH1Q1WohwwLPOhx2g0dqv1MdsVVBmCWZ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:ANd9GcRdGTnN3Fb-LGZCSvGl0Jr6Zjtl45Y4_jCM76l9MbugEd_VZnw3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http://t2.gstatic.com/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:ANd9GcTCUydQecLDztzp58LS-56cRn_AS_iO4QjXOJ5sisq2w4V2rI0bTg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http://t0.gstatic.com/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:ANd9GcQ2nuzRYk5FizN0PrbmR6EzT1ufKmG7jp1YbANPva-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FuW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otqvdLA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http://t2.gstatic.com/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:ANd9GcRQBd8ioHorFjsvyeyd2t1ndzdCK2Nim5NIvQM1Bi0EGXyysjRY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21431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5572164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http://t2.gstatic.com/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:ANd9GcRpCT8KBLoGWKiifO8T-tfQEwBla0JX2yQ1-krCcbJF8imNdWMO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http://t3.gstatic.com/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:ANd9GcQA9WOMfMCnAu9-bcwG8U2V4rZNFhH2yb9zT7GBQC0O94NunzE8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http://t3.gstatic.com/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:ANd9GcRgyGMM7ecrd-1bh2GWgV2SaUQ6kk6aPrGrRlZ0U8fMihC8XYvkaA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http://t0.gstatic.com/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5"/>
              </a:rPr>
              <a:t>:ANd9GcQbwAmkLMcblJHSGoMGUDuACqFWatQ00lPKxS-xKlMyfw5--w_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tcQ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http://t2.gstatic.com/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6"/>
              </a:rPr>
              <a:t>:ANd9GcSE46dzW-D3wg-4kXWp50bZPBDzKlbY9wGeaEC9lbbt82fz3keJKg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http://t0.gstatic.com/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7"/>
              </a:rPr>
              <a:t>:ANd9GcRbzt6AL9_16R_uSoBqAXmZHkfPMsy7eEMezv9xIE2lpbrEW9BsbQ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8"/>
              </a:rPr>
              <a:t>:ANd9GcR_mG9B1QUTjhGNiPstHt9z_VneBf0NMTwgjkOtp6KSJf7s0S-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vJQ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9"/>
              </a:rPr>
              <a:t>:ANd9GcQ7fLNViHabXqzU1HhYglq7LExu_7bPex4BeH_Gdyiq2HfL3_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hU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http://t0.gstatic.com/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:ANd9GcTQOXM3aBjCCEcRsxsVaYa_-EXR5jEBuUJTc9IJzmG_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dCTkf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0"/>
              </a:rPr>
              <a:t>-b8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http://t0.gstatic.com/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11"/>
              </a:rPr>
              <a:t>:ANd9GcTt2Tt0B5wmLQFMkYshyrVJQdefwYeIS50qlY6wz60CWUpr0fnQ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28736"/>
            <a:ext cx="8686800" cy="465138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2"/>
              </a:rPr>
              <a:t>:ANd9GcT42ndr58QVFPT__tYtzuXAMKhdhac3dT8t8IPO7aKFJmraKs3y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3"/>
              </a:rPr>
              <a:t>:ANd9GcQenYYKue3MFtXw_bAPkGDVf06M_PTxVSfk3Ix-tV7Fes8OLLSuZQ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http://t1.gstatic.com/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images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?q=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tbn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  <a:hlinkClick r:id="rId4"/>
              </a:rPr>
              <a:t>:ANd9GcRKaOX6LaQsUPTm6coEDVxiYWotGkNAXLTwxEgGmIdZ9uViuA4ryw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205</TotalTime>
  <Words>283</Words>
  <Application>Microsoft Office PowerPoint</Application>
  <PresentationFormat>Předvádění na obrazovce (4:3)</PresentationFormat>
  <Paragraphs>68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VODA   V  KRAJINĚ</vt:lpstr>
      <vt:lpstr>Voda  je  základ  života</vt:lpstr>
      <vt:lpstr>Druhy  vodstva</vt:lpstr>
      <vt:lpstr>Prezentace aplikace PowerPoint</vt:lpstr>
      <vt:lpstr>Prezentace aplikace PowerPoint</vt:lpstr>
      <vt:lpstr>Kde  potřebujeme  vodu</vt:lpstr>
      <vt:lpstr>Prezentace aplikace PowerPoint</vt:lpstr>
      <vt:lpstr>Čím  je  voda  znečišťována</vt:lpstr>
      <vt:lpstr>test</vt:lpstr>
      <vt:lpstr>Použité  zdroje</vt:lpstr>
      <vt:lpstr>Prezentace aplikace PowerPoint</vt:lpstr>
      <vt:lpstr>Prezentace aplikace PowerPoint</vt:lpstr>
    </vt:vector>
  </TitlesOfParts>
  <Company>Chlumec nad Cidlinou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ZŠP</dc:creator>
  <cp:lastModifiedBy>Martin a Lída</cp:lastModifiedBy>
  <cp:revision>23</cp:revision>
  <dcterms:created xsi:type="dcterms:W3CDTF">2012-08-16T19:33:24Z</dcterms:created>
  <dcterms:modified xsi:type="dcterms:W3CDTF">2012-08-28T08:59:55Z</dcterms:modified>
</cp:coreProperties>
</file>