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2D5677-FE9E-47EB-9947-2E66EB6F235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950A8-1A5C-48BE-9044-C9C55086EEF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404664"/>
            <a:ext cx="6512511" cy="1143000"/>
          </a:xfrm>
        </p:spPr>
        <p:txBody>
          <a:bodyPr/>
          <a:lstStyle/>
          <a:p>
            <a:r>
              <a:rPr lang="cs-CZ" dirty="0" smtClean="0"/>
              <a:t>VODSTVO ČESKÉ REPUBLIKY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10548" y="2413338"/>
            <a:ext cx="63178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 Základní škola Karla Klíče Hostinné</a:t>
            </a:r>
          </a:p>
          <a:p>
            <a:r>
              <a:rPr lang="cs-CZ" dirty="0" smtClean="0"/>
              <a:t>Autor:  Mgr. Simona Stránská</a:t>
            </a:r>
          </a:p>
          <a:p>
            <a:r>
              <a:rPr lang="cs-CZ" dirty="0" smtClean="0"/>
              <a:t>Název</a:t>
            </a:r>
            <a:r>
              <a:rPr lang="cs-CZ" smtClean="0"/>
              <a:t>:  </a:t>
            </a:r>
            <a:r>
              <a:rPr lang="cs-CZ" smtClean="0"/>
              <a:t>VY_32_INOVACE_11_A_03_Vodstvo </a:t>
            </a:r>
            <a:r>
              <a:rPr lang="cs-CZ" dirty="0" smtClean="0"/>
              <a:t>České republiky</a:t>
            </a:r>
          </a:p>
          <a:p>
            <a:r>
              <a:rPr lang="cs-CZ" dirty="0" smtClean="0"/>
              <a:t>Téma: Vlastivěda - Česká republika  </a:t>
            </a:r>
          </a:p>
          <a:p>
            <a:r>
              <a:rPr lang="cs-CZ" dirty="0" smtClean="0"/>
              <a:t>Číslo projektu: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548" y="4869160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632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680675"/>
              </p:ext>
            </p:extLst>
          </p:nvPr>
        </p:nvGraphicFramePr>
        <p:xfrm>
          <a:off x="1187624" y="1340768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11.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ledna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Vodstvo České republiky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Povodí, rozvodí,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ústí, soutok, jezero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přehrada.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3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512511" cy="1143000"/>
          </a:xfrm>
        </p:spPr>
        <p:txBody>
          <a:bodyPr/>
          <a:lstStyle/>
          <a:p>
            <a:r>
              <a:rPr lang="cs-CZ" dirty="0" smtClean="0"/>
              <a:t>VODSTVO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700808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POVODÍ </a:t>
            </a:r>
            <a:r>
              <a:rPr lang="cs-CZ" dirty="0" smtClean="0"/>
              <a:t>= území, odkud voda odtéká do jedné řeky</a:t>
            </a:r>
          </a:p>
          <a:p>
            <a:pPr marL="0" indent="0">
              <a:buNone/>
            </a:pPr>
            <a:r>
              <a:rPr lang="cs-CZ" b="1" dirty="0" smtClean="0"/>
              <a:t>ROZVODÍ </a:t>
            </a:r>
            <a:r>
              <a:rPr lang="cs-CZ" dirty="0" smtClean="0"/>
              <a:t>= hranice mezi povodími</a:t>
            </a:r>
          </a:p>
          <a:p>
            <a:pPr marL="0" indent="0">
              <a:buNone/>
            </a:pPr>
            <a:r>
              <a:rPr lang="cs-CZ" b="1" dirty="0" smtClean="0"/>
              <a:t>ÚSTÍ </a:t>
            </a:r>
            <a:r>
              <a:rPr lang="cs-CZ" dirty="0" smtClean="0"/>
              <a:t>= tam, kde se řeka vlévá do jiné řeky, rybníku</a:t>
            </a:r>
          </a:p>
          <a:p>
            <a:pPr marL="0" indent="0">
              <a:buNone/>
            </a:pPr>
            <a:r>
              <a:rPr lang="cs-CZ" b="1" dirty="0" smtClean="0"/>
              <a:t>SOUTOK</a:t>
            </a:r>
            <a:r>
              <a:rPr lang="cs-CZ" dirty="0" smtClean="0"/>
              <a:t> = místo, kde se řeky setkají</a:t>
            </a:r>
          </a:p>
          <a:p>
            <a:pPr marL="0" indent="0">
              <a:buNone/>
            </a:pPr>
            <a:r>
              <a:rPr lang="cs-CZ" b="1" dirty="0" smtClean="0"/>
              <a:t>JEZERO</a:t>
            </a:r>
            <a:r>
              <a:rPr lang="cs-CZ" dirty="0" smtClean="0"/>
              <a:t> = vodní plocha vytvořená v přírodě bez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účasti člověka</a:t>
            </a:r>
          </a:p>
          <a:p>
            <a:pPr marL="0" indent="0">
              <a:buNone/>
            </a:pPr>
            <a:r>
              <a:rPr lang="cs-CZ" b="1" dirty="0" smtClean="0"/>
              <a:t>PŘEHRADNÍ NÁDRŽ </a:t>
            </a:r>
            <a:r>
              <a:rPr lang="cs-CZ" dirty="0" smtClean="0"/>
              <a:t>= vodní plocha vytvořená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člověkem</a:t>
            </a:r>
          </a:p>
          <a:p>
            <a:pPr marL="0" indent="0">
              <a:buNone/>
            </a:pPr>
            <a:r>
              <a:rPr lang="cs-CZ" b="1" dirty="0" smtClean="0"/>
              <a:t>ŘEKA PRVNÍHO ŘÁDU </a:t>
            </a:r>
            <a:r>
              <a:rPr lang="cs-CZ" dirty="0" smtClean="0"/>
              <a:t>- odvádí vodu přímo do moře</a:t>
            </a:r>
          </a:p>
          <a:p>
            <a:pPr marL="0" indent="0">
              <a:buNone/>
            </a:pPr>
            <a:r>
              <a:rPr lang="cs-CZ" b="1" dirty="0" smtClean="0"/>
              <a:t>ŘEKA DRUHÉHO ŘÁDU </a:t>
            </a:r>
            <a:r>
              <a:rPr lang="cs-CZ" dirty="0" smtClean="0"/>
              <a:t>- její přítoky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9041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0"/>
                            </p:stCondLst>
                            <p:childTnLst>
                              <p:par>
                                <p:cTn id="5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1" y="404664"/>
            <a:ext cx="4176463" cy="1143000"/>
          </a:xfrm>
        </p:spPr>
        <p:txBody>
          <a:bodyPr/>
          <a:lstStyle/>
          <a:p>
            <a:r>
              <a:rPr lang="cs-CZ" dirty="0" smtClean="0"/>
              <a:t>ŘEKY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916832"/>
            <a:ext cx="6400800" cy="34747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Řeky pramenící v ČR odvádí vodu do: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r>
              <a:rPr lang="cs-CZ" b="1" dirty="0" smtClean="0"/>
              <a:t>a) Severního moře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b) Baltského moře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c) Černého moře.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Význam řek</a:t>
            </a:r>
            <a:r>
              <a:rPr lang="cs-CZ" dirty="0" smtClean="0"/>
              <a:t>: zdroj vody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vznik měst</a:t>
            </a:r>
          </a:p>
        </p:txBody>
      </p:sp>
    </p:spTree>
    <p:extLst>
      <p:ext uri="{BB962C8B-B14F-4D97-AF65-F5344CB8AC3E}">
        <p14:creationId xmlns:p14="http://schemas.microsoft.com/office/powerpoint/2010/main" val="425395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imona\Pictures\2012-02-26 v\v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7" t="44807" r="5774" b="16869"/>
          <a:stretch/>
        </p:blipFill>
        <p:spPr bwMode="auto">
          <a:xfrm>
            <a:off x="1187624" y="1897860"/>
            <a:ext cx="7128792" cy="434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75656" y="476672"/>
            <a:ext cx="4176463" cy="1143000"/>
          </a:xfrm>
        </p:spPr>
        <p:txBody>
          <a:bodyPr/>
          <a:lstStyle/>
          <a:p>
            <a:r>
              <a:rPr lang="cs-CZ" dirty="0" smtClean="0"/>
              <a:t>Řeky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99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548680"/>
            <a:ext cx="8229600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800" b="1" dirty="0" smtClean="0"/>
              <a:t>LABE</a:t>
            </a:r>
          </a:p>
          <a:p>
            <a:pPr marL="0" indent="0">
              <a:buNone/>
            </a:pPr>
            <a:r>
              <a:rPr lang="cs-CZ" dirty="0" smtClean="0"/>
              <a:t>  - pramení v Krkonoších</a:t>
            </a:r>
          </a:p>
          <a:p>
            <a:pPr marL="0" indent="0">
              <a:buNone/>
            </a:pPr>
            <a:r>
              <a:rPr lang="cs-CZ" dirty="0" smtClean="0"/>
              <a:t>  - ústí do Severního moře</a:t>
            </a:r>
          </a:p>
          <a:p>
            <a:pPr marL="0" indent="0">
              <a:buNone/>
            </a:pPr>
            <a:r>
              <a:rPr lang="cs-CZ" dirty="0" smtClean="0"/>
              <a:t>  - lodní doprava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Přítoky Labe </a:t>
            </a:r>
            <a:r>
              <a:rPr lang="cs-CZ" dirty="0" smtClean="0"/>
              <a:t>- Cidlina, Jizera, Ploučnice, Metuje,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Orlice, Chrudimka, Vltava, Ohře,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Bílina</a:t>
            </a:r>
          </a:p>
          <a:p>
            <a:pPr marL="0" indent="0" algn="ctr">
              <a:buNone/>
            </a:pPr>
            <a:endParaRPr lang="cs-CZ" sz="2800" b="1" dirty="0" smtClean="0"/>
          </a:p>
          <a:p>
            <a:pPr marL="0" indent="0" algn="ctr">
              <a:buNone/>
            </a:pPr>
            <a:r>
              <a:rPr lang="cs-CZ" sz="2800" b="1" dirty="0" smtClean="0"/>
              <a:t>ODRA</a:t>
            </a:r>
          </a:p>
          <a:p>
            <a:pPr>
              <a:buFontTx/>
              <a:buChar char="-"/>
            </a:pPr>
            <a:r>
              <a:rPr lang="cs-CZ" dirty="0" smtClean="0"/>
              <a:t>pramení v Oderských vrších</a:t>
            </a:r>
          </a:p>
          <a:p>
            <a:pPr>
              <a:buFontTx/>
              <a:buChar char="-"/>
            </a:pPr>
            <a:r>
              <a:rPr lang="cs-CZ" dirty="0" smtClean="0"/>
              <a:t>ústí do Baltského moře</a:t>
            </a:r>
          </a:p>
          <a:p>
            <a:pPr>
              <a:buFontTx/>
              <a:buChar char="-"/>
            </a:pPr>
            <a:r>
              <a:rPr lang="cs-CZ" dirty="0" smtClean="0"/>
              <a:t>řeka severní Moravy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48680"/>
            <a:ext cx="2753883" cy="20654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091" y="4044280"/>
            <a:ext cx="2945904" cy="22094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368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50"/>
                            </p:stCondLst>
                            <p:childTnLst>
                              <p:par>
                                <p:cTn id="2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50"/>
                            </p:stCondLst>
                            <p:childTnLst>
                              <p:par>
                                <p:cTn id="3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750"/>
                            </p:stCondLst>
                            <p:childTnLst>
                              <p:par>
                                <p:cTn id="3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VLTAVA</a:t>
            </a:r>
          </a:p>
          <a:p>
            <a:pPr>
              <a:buFontTx/>
              <a:buChar char="-"/>
            </a:pPr>
            <a:r>
              <a:rPr lang="cs-CZ" dirty="0" smtClean="0"/>
              <a:t>nejdelší 433 km</a:t>
            </a:r>
          </a:p>
          <a:p>
            <a:pPr>
              <a:buFontTx/>
              <a:buChar char="-"/>
            </a:pPr>
            <a:r>
              <a:rPr lang="cs-CZ" dirty="0" smtClean="0"/>
              <a:t>pramení na Šumavě</a:t>
            </a:r>
          </a:p>
          <a:p>
            <a:pPr>
              <a:buFontTx/>
              <a:buChar char="-"/>
            </a:pPr>
            <a:r>
              <a:rPr lang="cs-CZ" dirty="0" smtClean="0"/>
              <a:t>vlévá se do Labe u Mělníka</a:t>
            </a:r>
          </a:p>
          <a:p>
            <a:pPr>
              <a:buFontTx/>
              <a:buChar char="-"/>
            </a:pPr>
            <a:r>
              <a:rPr lang="cs-CZ" dirty="0" smtClean="0"/>
              <a:t>protéká Prahou</a:t>
            </a:r>
          </a:p>
          <a:p>
            <a:pPr>
              <a:buFontTx/>
              <a:buChar char="-"/>
            </a:pPr>
            <a:r>
              <a:rPr lang="cs-CZ" dirty="0" smtClean="0"/>
              <a:t>vodní elektrárny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PŘEHRADY</a:t>
            </a:r>
            <a:r>
              <a:rPr lang="cs-CZ" dirty="0" smtClean="0"/>
              <a:t>   a) Lipno                     </a:t>
            </a:r>
            <a:r>
              <a:rPr lang="cs-CZ" b="1" dirty="0" smtClean="0"/>
              <a:t>PŘÍTOKY</a:t>
            </a:r>
            <a:r>
              <a:rPr lang="cs-CZ" dirty="0" smtClean="0"/>
              <a:t> a) Malše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b) Orlík                                  b) Lužnice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c) Slapy                                 c) Sázava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d) Otava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e) Berounka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797152"/>
            <a:ext cx="2682918" cy="154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3137925" cy="235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3347864" y="4149080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09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507288" cy="6336704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b="1" dirty="0" smtClean="0"/>
              <a:t>MORAVA</a:t>
            </a:r>
          </a:p>
          <a:p>
            <a:pPr marL="0" indent="0" algn="ctr">
              <a:buNone/>
            </a:pPr>
            <a:endParaRPr lang="cs-CZ" sz="2800" b="1" dirty="0" smtClean="0"/>
          </a:p>
          <a:p>
            <a:pPr>
              <a:buFontTx/>
              <a:buChar char="-"/>
            </a:pPr>
            <a:r>
              <a:rPr lang="cs-CZ" dirty="0" smtClean="0"/>
              <a:t>řeka území Moravy</a:t>
            </a:r>
          </a:p>
          <a:p>
            <a:pPr>
              <a:buFontTx/>
              <a:buChar char="-"/>
            </a:pPr>
            <a:r>
              <a:rPr lang="cs-CZ" dirty="0" smtClean="0"/>
              <a:t>pramení pod Kralickým Sněžníkem</a:t>
            </a:r>
          </a:p>
          <a:p>
            <a:pPr>
              <a:buFontTx/>
              <a:buChar char="-"/>
            </a:pPr>
            <a:r>
              <a:rPr lang="cs-CZ" dirty="0" smtClean="0"/>
              <a:t>na jihu se vlévá do Dunaje a ten ústí do Černého moře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            PŘÍTOKY</a:t>
            </a:r>
            <a:r>
              <a:rPr lang="cs-CZ" dirty="0" smtClean="0"/>
              <a:t> a) Bečva</a:t>
            </a: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                     b) Dyje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11934"/>
            <a:ext cx="2945904" cy="201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270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5050904" cy="1301006"/>
          </a:xfrm>
        </p:spPr>
        <p:txBody>
          <a:bodyPr/>
          <a:lstStyle/>
          <a:p>
            <a:r>
              <a:rPr lang="cs-CZ" dirty="0" smtClean="0"/>
              <a:t>JEZERA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908720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Nejznámější jezera na Šumavě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a) Čertovo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b) Černé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c) Plešné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400" b="1" dirty="0" smtClean="0"/>
              <a:t>RYBNÍKY</a:t>
            </a:r>
          </a:p>
          <a:p>
            <a:pPr marL="0" indent="0">
              <a:buNone/>
            </a:pPr>
            <a:r>
              <a:rPr lang="cs-CZ" b="1" dirty="0" smtClean="0"/>
              <a:t>Rybářské oblasti</a:t>
            </a:r>
            <a:r>
              <a:rPr lang="cs-CZ" dirty="0" smtClean="0"/>
              <a:t>: Jižní Čechy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Polabí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Třeboňsko</a:t>
            </a:r>
          </a:p>
          <a:p>
            <a:pPr marL="0" indent="0">
              <a:buNone/>
            </a:pPr>
            <a:r>
              <a:rPr lang="cs-CZ" b="1" dirty="0" smtClean="0"/>
              <a:t>Rybníky</a:t>
            </a:r>
            <a:r>
              <a:rPr lang="cs-CZ" dirty="0" smtClean="0"/>
              <a:t> - Rožmberk, Svět a Hejtman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</a:t>
            </a:r>
          </a:p>
        </p:txBody>
      </p:sp>
      <p:pic>
        <p:nvPicPr>
          <p:cNvPr id="5122" name="Picture 2" descr="C:\Users\Simona\Desktop\Simča\Třeboň\Rybník Svě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265" y="3573016"/>
            <a:ext cx="3118992" cy="233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00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6512511" cy="1143000"/>
          </a:xfrm>
        </p:spPr>
        <p:txBody>
          <a:bodyPr/>
          <a:lstStyle/>
          <a:p>
            <a:r>
              <a:rPr lang="cs-CZ" dirty="0" smtClean="0"/>
              <a:t>PŘEHRADNÍ NÁDRŽE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VÝZNAM</a:t>
            </a:r>
            <a:r>
              <a:rPr lang="cs-CZ" dirty="0" smtClean="0"/>
              <a:t> - ochrana před záplavami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- zásobárny pitné vody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- vodní elektrárny</a:t>
            </a:r>
          </a:p>
          <a:p>
            <a:pPr marL="0" indent="0">
              <a:buNone/>
            </a:pPr>
            <a:r>
              <a:rPr lang="cs-CZ" b="1" dirty="0" smtClean="0"/>
              <a:t>PŘEHRADY</a:t>
            </a:r>
          </a:p>
          <a:p>
            <a:pPr marL="1368000">
              <a:buFontTx/>
              <a:buChar char="-"/>
            </a:pPr>
            <a:r>
              <a:rPr lang="cs-CZ" dirty="0" smtClean="0"/>
              <a:t>přehrada na Želivce - Švihov</a:t>
            </a:r>
          </a:p>
          <a:p>
            <a:pPr marL="1368000">
              <a:buFontTx/>
              <a:buChar char="-"/>
            </a:pPr>
            <a:r>
              <a:rPr lang="cs-CZ" dirty="0" smtClean="0"/>
              <a:t>přehrady na Vltavě 	 a) Lipno</a:t>
            </a:r>
          </a:p>
          <a:p>
            <a:pPr marL="13680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b) Orlík</a:t>
            </a:r>
          </a:p>
          <a:p>
            <a:pPr marL="13680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c) Slapy</a:t>
            </a:r>
          </a:p>
          <a:p>
            <a:pPr marL="1368000">
              <a:buFontTx/>
              <a:buChar char="-"/>
            </a:pPr>
            <a:r>
              <a:rPr lang="cs-CZ" dirty="0" smtClean="0"/>
              <a:t>přehrada na Dyji - Vranov</a:t>
            </a:r>
          </a:p>
          <a:p>
            <a:pPr marL="1368000">
              <a:buFontTx/>
              <a:buChar char="-"/>
            </a:pPr>
            <a:r>
              <a:rPr lang="cs-CZ" dirty="0" smtClean="0"/>
              <a:t>Přehrada na Jihlavě - Dalešice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44824"/>
            <a:ext cx="2657872" cy="199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6372200" y="4077072"/>
            <a:ext cx="50405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003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0"/>
                            </p:stCondLst>
                            <p:childTnLst>
                              <p:par>
                                <p:cTn id="4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41564"/>
            <a:ext cx="6512511" cy="1143000"/>
          </a:xfrm>
        </p:spPr>
        <p:txBody>
          <a:bodyPr/>
          <a:lstStyle/>
          <a:p>
            <a:r>
              <a:rPr lang="cs-CZ" dirty="0" smtClean="0"/>
              <a:t>Odpovězte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268760"/>
            <a:ext cx="793122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1) Jak </a:t>
            </a:r>
            <a:r>
              <a:rPr lang="cs-CZ" dirty="0" smtClean="0"/>
              <a:t>se nazývá území, ze kterého všechny vody stékají do jedné řeky?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2) Která je naše nejdelší řeka?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3) Jaký význam mají řeky?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…………………………………………………………………........</a:t>
            </a:r>
          </a:p>
          <a:p>
            <a:pPr marL="0" indent="0">
              <a:buNone/>
            </a:pPr>
            <a:r>
              <a:rPr lang="cs-CZ" dirty="0" smtClean="0"/>
              <a:t>4) Kde pramení a kam ústí řeka Labe?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5) Vyjmenujte čtyři naše nejznámější řeky.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02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6) Které nejznámější přehrady jsou postaveny na Vltavě?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7) Jaký význam mají přehrady?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8) Napište oblast a názvy nejznámějších jezer.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9) Do kterých moří odvádějí vodu řeky pramenící v ČR?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10) V které oblasti se nacházejí naše nejznámější  rybníky a který je největší?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018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28631"/>
            <a:ext cx="6512511" cy="1143000"/>
          </a:xfrm>
        </p:spPr>
        <p:txBody>
          <a:bodyPr/>
          <a:lstStyle/>
          <a:p>
            <a:r>
              <a:rPr lang="cs-CZ" dirty="0" smtClean="0"/>
              <a:t>K názvu </a:t>
            </a:r>
            <a:r>
              <a:rPr lang="cs-CZ" smtClean="0"/>
              <a:t>řeky doplňte </a:t>
            </a:r>
            <a:r>
              <a:rPr lang="cs-CZ" dirty="0" smtClean="0"/>
              <a:t>správné číslo</a:t>
            </a:r>
            <a:endParaRPr lang="cs-CZ" dirty="0"/>
          </a:p>
        </p:txBody>
      </p:sp>
      <p:pic>
        <p:nvPicPr>
          <p:cNvPr id="2" name="Picture 2" descr="C:\Users\Simona\Desktop\Bez názvu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5821" y1="14625" x2="5821" y2="14625"/>
                        <a14:backgroundMark x1="5821" y1="14625" x2="5821" y2="14625"/>
                        <a14:backgroundMark x1="19958" y1="25296" x2="19958" y2="25296"/>
                        <a14:backgroundMark x1="19958" y1="25296" x2="19958" y2="25296"/>
                        <a14:backgroundMark x1="6861" y1="34783" x2="6861" y2="34783"/>
                        <a14:backgroundMark x1="6861" y1="34783" x2="6861" y2="34783"/>
                        <a14:backgroundMark x1="21830" y1="91700" x2="21830" y2="91700"/>
                        <a14:backgroundMark x1="18295" y1="85771" x2="18295" y2="85771"/>
                        <a14:backgroundMark x1="15593" y1="81818" x2="15593" y2="81818"/>
                        <a14:backgroundMark x1="15593" y1="81818" x2="15593" y2="81818"/>
                        <a14:backgroundMark x1="14553" y1="73518" x2="14553" y2="73518"/>
                        <a14:backgroundMark x1="25156" y1="16206" x2="25156" y2="16206"/>
                        <a14:backgroundMark x1="24116" y1="7510" x2="24116" y2="7510"/>
                        <a14:backgroundMark x1="79834" y1="5929" x2="79834" y2="5929"/>
                        <a14:backgroundMark x1="94595" y1="12648" x2="94595" y2="12648"/>
                        <a14:backgroundMark x1="95426" y1="73123" x2="95426" y2="731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03260"/>
            <a:ext cx="6264696" cy="329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imona\Desktop\Bez názvu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6" b="98419" l="9563" r="983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33"/>
          <a:stretch/>
        </p:blipFill>
        <p:spPr bwMode="auto">
          <a:xfrm>
            <a:off x="395536" y="2397069"/>
            <a:ext cx="5882850" cy="342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660232" y="1772816"/>
            <a:ext cx="17281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Morava</a:t>
            </a:r>
          </a:p>
          <a:p>
            <a:r>
              <a:rPr lang="cs-CZ" sz="2400" dirty="0" smtClean="0"/>
              <a:t>Sázava</a:t>
            </a:r>
          </a:p>
          <a:p>
            <a:r>
              <a:rPr lang="cs-CZ" sz="2400" dirty="0" smtClean="0"/>
              <a:t>Berounka</a:t>
            </a:r>
          </a:p>
          <a:p>
            <a:r>
              <a:rPr lang="cs-CZ" sz="2400" dirty="0" smtClean="0"/>
              <a:t>Vltava</a:t>
            </a:r>
          </a:p>
          <a:p>
            <a:r>
              <a:rPr lang="cs-CZ" sz="2400" dirty="0" smtClean="0"/>
              <a:t>Jihlava</a:t>
            </a:r>
          </a:p>
          <a:p>
            <a:r>
              <a:rPr lang="cs-CZ" sz="2400" dirty="0" smtClean="0"/>
              <a:t>Labe</a:t>
            </a:r>
          </a:p>
          <a:p>
            <a:r>
              <a:rPr lang="cs-CZ" sz="2400" dirty="0" smtClean="0"/>
              <a:t>Bečva</a:t>
            </a:r>
          </a:p>
          <a:p>
            <a:r>
              <a:rPr lang="cs-CZ" sz="2400" dirty="0" smtClean="0"/>
              <a:t>Jizera</a:t>
            </a:r>
          </a:p>
          <a:p>
            <a:r>
              <a:rPr lang="cs-CZ" sz="2400" dirty="0" smtClean="0"/>
              <a:t>Ohře</a:t>
            </a:r>
          </a:p>
          <a:p>
            <a:r>
              <a:rPr lang="cs-CZ" sz="2400" dirty="0" smtClean="0"/>
              <a:t>Svratka</a:t>
            </a:r>
          </a:p>
          <a:p>
            <a:r>
              <a:rPr lang="cs-CZ" sz="2400" dirty="0" smtClean="0"/>
              <a:t>Odra</a:t>
            </a:r>
          </a:p>
          <a:p>
            <a:r>
              <a:rPr lang="cs-CZ" sz="2400" dirty="0" smtClean="0"/>
              <a:t>Dyje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44408" y="1772816"/>
            <a:ext cx="5760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/>
              <a:t>2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3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8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6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4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5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7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9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1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11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10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12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5825009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Kontrola - kliknutí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4350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328285"/>
              </p:ext>
            </p:extLst>
          </p:nvPr>
        </p:nvGraphicFramePr>
        <p:xfrm>
          <a:off x="827584" y="332656"/>
          <a:ext cx="7358114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vodstvem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České republiky.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09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59988"/>
              </p:ext>
            </p:extLst>
          </p:nvPr>
        </p:nvGraphicFramePr>
        <p:xfrm>
          <a:off x="755576" y="1340768"/>
          <a:ext cx="7358114" cy="3246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Obrázky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z vlastních zdrojů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z internetu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http://cs.wikipedia.org/wiki/Odra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http://cs.wikipedia.org/wiki/Soubor:Elbe_Spring_in_Karkonosze_from_N_174.jpg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http://cs.wikipedia.org/wiki/Soubor:Zv%C3%ADkov_2.jpg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http://cs.wikipedia.org/wiki/Soubor:Praha-Vltava.jpg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http://cs.wikipedia.org/wiki/Soubor:Morava_meet_Danube_2.jpg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obsahuje animace.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29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167</TotalTime>
  <Words>629</Words>
  <Application>Microsoft Office PowerPoint</Application>
  <PresentationFormat>Předvádění na obrazovce (4:3)</PresentationFormat>
  <Paragraphs>172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VODSTVO ČESKÉ REPUBLIKY</vt:lpstr>
      <vt:lpstr>Prezentace aplikace PowerPoint</vt:lpstr>
      <vt:lpstr>VODSTVO ČESKÉ REPUBLIKY</vt:lpstr>
      <vt:lpstr>ŘEKY</vt:lpstr>
      <vt:lpstr>Řeky</vt:lpstr>
      <vt:lpstr>Prezentace aplikace PowerPoint</vt:lpstr>
      <vt:lpstr>Prezentace aplikace PowerPoint</vt:lpstr>
      <vt:lpstr>Prezentace aplikace PowerPoint</vt:lpstr>
      <vt:lpstr>JEZERA</vt:lpstr>
      <vt:lpstr>PŘEHRADNÍ NÁDRŽE</vt:lpstr>
      <vt:lpstr>Odpovězte na otázky</vt:lpstr>
      <vt:lpstr>Prezentace aplikace PowerPoint</vt:lpstr>
      <vt:lpstr>K názvu řeky doplňte správné číslo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VODSTVO ČESKÉ REPUBLIKY</dc:title>
  <dc:creator>Simona</dc:creator>
  <cp:lastModifiedBy>Zdeněk Kubík</cp:lastModifiedBy>
  <cp:revision>68</cp:revision>
  <dcterms:created xsi:type="dcterms:W3CDTF">2012-02-12T18:16:08Z</dcterms:created>
  <dcterms:modified xsi:type="dcterms:W3CDTF">2012-06-25T05:58:43Z</dcterms:modified>
</cp:coreProperties>
</file>