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25B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916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68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596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494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709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930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840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062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428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510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183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67BFEA-E366-476C-AD32-29F2E953679F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81A6D7-C4B0-4849-AD38-840D571A3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066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PRAHA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690687" y="2132856"/>
            <a:ext cx="567037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</a:t>
            </a:r>
            <a:r>
              <a:rPr lang="cs-CZ" smtClean="0"/>
              <a:t>:  </a:t>
            </a:r>
            <a:r>
              <a:rPr lang="cs-CZ" smtClean="0"/>
              <a:t>VY_32_INOVACE_11_A_07_Praha</a:t>
            </a:r>
            <a:endParaRPr lang="cs-CZ" dirty="0" smtClean="0"/>
          </a:p>
          <a:p>
            <a:r>
              <a:rPr lang="cs-CZ" dirty="0" smtClean="0"/>
              <a:t>Téma:   Vlastivěda - Česká republika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7" y="4869160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649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4034907"/>
              </p:ext>
            </p:extLst>
          </p:nvPr>
        </p:nvGraphicFramePr>
        <p:xfrm>
          <a:off x="1403648" y="1628800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18.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února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Praha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Hlavní město, historie, kultura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, doprava.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5351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5256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Hlavní město České republiky</a:t>
            </a:r>
          </a:p>
          <a:p>
            <a:pPr marL="0" indent="0">
              <a:buNone/>
            </a:pPr>
            <a:r>
              <a:rPr lang="cs-CZ" dirty="0" smtClean="0"/>
              <a:t>Nejmenší kraj</a:t>
            </a:r>
          </a:p>
          <a:p>
            <a:pPr marL="0" indent="0">
              <a:buNone/>
            </a:pPr>
            <a:r>
              <a:rPr lang="cs-CZ" dirty="0" smtClean="0"/>
              <a:t>Rozloha: 496 km²</a:t>
            </a:r>
          </a:p>
          <a:p>
            <a:pPr marL="0" indent="0">
              <a:buNone/>
            </a:pPr>
            <a:r>
              <a:rPr lang="cs-CZ" dirty="0" smtClean="0"/>
              <a:t>Počet obyvatel: 1 187 000</a:t>
            </a:r>
          </a:p>
          <a:p>
            <a:pPr marL="0" indent="0">
              <a:buNone/>
            </a:pPr>
            <a:r>
              <a:rPr lang="cs-CZ" dirty="0" smtClean="0"/>
              <a:t>Protéká řeka Vltava</a:t>
            </a:r>
          </a:p>
          <a:p>
            <a:pPr marL="0" indent="0">
              <a:buNone/>
            </a:pPr>
            <a:r>
              <a:rPr lang="cs-CZ" dirty="0" smtClean="0"/>
              <a:t>57 městských částí, 10 obvodů</a:t>
            </a:r>
          </a:p>
          <a:p>
            <a:pPr marL="0" indent="0">
              <a:buNone/>
            </a:pPr>
            <a:r>
              <a:rPr lang="cs-CZ" dirty="0" smtClean="0"/>
              <a:t>Křižovatka důležitých obchodních cest</a:t>
            </a:r>
          </a:p>
          <a:p>
            <a:pPr marL="0" indent="0">
              <a:buNone/>
            </a:pPr>
            <a:r>
              <a:rPr lang="cs-CZ" dirty="0" smtClean="0"/>
              <a:t>Turisticky nejnavštěvovanější město republiky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Sídlo prezidenta, vlády, parlamentu a ministerstva</a:t>
            </a:r>
          </a:p>
          <a:p>
            <a:pPr marL="0" indent="0">
              <a:buNone/>
            </a:pPr>
            <a:r>
              <a:rPr lang="cs-CZ" dirty="0" smtClean="0"/>
              <a:t>Sídlo organizací, úřadů, církví a velvyslanectví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Simona\Pictures\2012-02-19 11\11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14" b="41103" l="6353" r="9176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4312"/>
          <a:stretch/>
        </p:blipFill>
        <p:spPr bwMode="auto">
          <a:xfrm>
            <a:off x="5076056" y="1772816"/>
            <a:ext cx="3168352" cy="198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081673" y="2467000"/>
            <a:ext cx="216024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337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HISTORIE PRAHY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616624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s-CZ" sz="2200" dirty="0" smtClean="0"/>
              <a:t>vznikla v polovině 9. století</a:t>
            </a:r>
          </a:p>
          <a:p>
            <a:pPr>
              <a:buFontTx/>
              <a:buChar char="-"/>
            </a:pPr>
            <a:r>
              <a:rPr lang="cs-CZ" sz="2200" dirty="0" smtClean="0"/>
              <a:t>rozkvět za vlády Karla IV.</a:t>
            </a:r>
          </a:p>
          <a:p>
            <a:pPr>
              <a:buFontTx/>
              <a:buChar char="-"/>
            </a:pPr>
            <a:r>
              <a:rPr lang="cs-CZ" sz="2200" b="1" dirty="0" smtClean="0"/>
              <a:t>Karel IV. dal postavit </a:t>
            </a:r>
            <a:r>
              <a:rPr lang="cs-CZ" sz="2200" dirty="0" smtClean="0"/>
              <a:t>- Nové Město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              - Karlův most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              - katedrála sv. Víta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nechal přestavět - Pražský hrad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založil - Univerzitu Karlovu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b="1" dirty="0" smtClean="0"/>
              <a:t>Nejstarší čtvrti </a:t>
            </a:r>
            <a:r>
              <a:rPr lang="cs-CZ" sz="2200" dirty="0" smtClean="0"/>
              <a:t>- Pražský hrad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- Hradčany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- Malá Strana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- Staré Město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- Nové Město</a:t>
            </a:r>
          </a:p>
          <a:p>
            <a:pPr marL="0" indent="0">
              <a:buNone/>
            </a:pPr>
            <a:r>
              <a:rPr lang="cs-CZ" sz="2100" dirty="0" smtClean="0"/>
              <a:t>   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</a:t>
            </a:r>
          </a:p>
        </p:txBody>
      </p:sp>
      <p:pic>
        <p:nvPicPr>
          <p:cNvPr id="7170" name="Picture 2" descr="C:\Users\Simona\Desktop\Simča\Praha\Hradčany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230630"/>
            <a:ext cx="2232248" cy="297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imona\Desktop\Simča\Praha\P2 17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365104"/>
            <a:ext cx="2736304" cy="205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364088" y="2718796"/>
            <a:ext cx="360040" cy="1030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4536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5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750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950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6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3500"/>
                            </p:stCondLst>
                            <p:childTnLst>
                              <p:par>
                                <p:cTn id="6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TURISTICKÁ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Pražský hrad</a:t>
            </a:r>
          </a:p>
          <a:p>
            <a:pPr>
              <a:buFontTx/>
              <a:buChar char="-"/>
            </a:pPr>
            <a:r>
              <a:rPr lang="cs-CZ" dirty="0" smtClean="0"/>
              <a:t>sídlo českých panovníků</a:t>
            </a:r>
          </a:p>
          <a:p>
            <a:pPr>
              <a:buFontTx/>
              <a:buChar char="-"/>
            </a:pPr>
            <a:r>
              <a:rPr lang="cs-CZ" dirty="0" smtClean="0"/>
              <a:t>od roku 1918 sídlo prezidentů</a:t>
            </a:r>
          </a:p>
          <a:p>
            <a:pPr>
              <a:buFontTx/>
              <a:buChar char="-"/>
            </a:pPr>
            <a:r>
              <a:rPr lang="cs-CZ" dirty="0" smtClean="0"/>
              <a:t>největší hrad v České republice</a:t>
            </a:r>
          </a:p>
          <a:p>
            <a:pPr marL="0" indent="0">
              <a:buNone/>
            </a:pPr>
            <a:r>
              <a:rPr lang="cs-CZ" b="1" dirty="0" smtClean="0"/>
              <a:t>Katedrála sv. Víta</a:t>
            </a:r>
          </a:p>
          <a:p>
            <a:pPr>
              <a:buFontTx/>
              <a:buChar char="-"/>
            </a:pPr>
            <a:r>
              <a:rPr lang="cs-CZ" dirty="0" smtClean="0"/>
              <a:t>součást Pražského hradu</a:t>
            </a:r>
          </a:p>
          <a:p>
            <a:pPr>
              <a:buFontTx/>
              <a:buChar char="-"/>
            </a:pPr>
            <a:r>
              <a:rPr lang="cs-CZ" dirty="0" smtClean="0"/>
              <a:t>uloženy české korunovační klenoty -  koruna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žezlo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jablko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373216"/>
            <a:ext cx="1656183" cy="12669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Simona\Desktop\Simča\Praha\Hradčany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3002" y="2353072"/>
            <a:ext cx="2400267" cy="180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61905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75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5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95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1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350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Karlův most</a:t>
            </a:r>
          </a:p>
          <a:p>
            <a:pPr>
              <a:buFontTx/>
              <a:buChar char="-"/>
            </a:pPr>
            <a:r>
              <a:rPr lang="cs-CZ" dirty="0" smtClean="0"/>
              <a:t>přes řeku Vltavu</a:t>
            </a:r>
          </a:p>
          <a:p>
            <a:pPr>
              <a:buFontTx/>
              <a:buChar char="-"/>
            </a:pPr>
            <a:r>
              <a:rPr lang="cs-CZ" dirty="0" smtClean="0"/>
              <a:t>nejstarší pražský most</a:t>
            </a:r>
          </a:p>
          <a:p>
            <a:pPr>
              <a:buFontTx/>
              <a:buChar char="-"/>
            </a:pPr>
            <a:r>
              <a:rPr lang="cs-CZ" dirty="0" smtClean="0"/>
              <a:t>nechal postavit Karel IV.</a:t>
            </a:r>
          </a:p>
          <a:p>
            <a:pPr>
              <a:buFontTx/>
              <a:buChar char="-"/>
            </a:pPr>
            <a:r>
              <a:rPr lang="cs-CZ" dirty="0" smtClean="0"/>
              <a:t>na obou stranách jsou věže: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a) Malostranská - mostecká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b) Staroměstská - mostecká</a:t>
            </a:r>
          </a:p>
          <a:p>
            <a:pPr>
              <a:buFontTx/>
              <a:buChar char="-"/>
            </a:pPr>
            <a:r>
              <a:rPr lang="cs-CZ" dirty="0" smtClean="0"/>
              <a:t>most zdobí 30 soch a sousoší svatých</a:t>
            </a:r>
          </a:p>
          <a:p>
            <a:pPr>
              <a:buFontTx/>
              <a:buChar char="-"/>
            </a:pPr>
            <a:r>
              <a:rPr lang="cs-CZ" dirty="0" smtClean="0"/>
              <a:t>délka přes 500 m</a:t>
            </a:r>
          </a:p>
          <a:p>
            <a:pPr>
              <a:buFontTx/>
              <a:buChar char="-"/>
            </a:pPr>
            <a:r>
              <a:rPr lang="cs-CZ" dirty="0" smtClean="0"/>
              <a:t>šířka 10 m</a:t>
            </a:r>
          </a:p>
        </p:txBody>
      </p:sp>
      <p:pic>
        <p:nvPicPr>
          <p:cNvPr id="2050" name="Picture 2" descr="C:\Users\Simona\Desktop\Simča\Praha\Karlův mos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298" y="1124744"/>
            <a:ext cx="2784309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009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Radnice a orloj</a:t>
            </a:r>
          </a:p>
          <a:p>
            <a:pPr>
              <a:buFontTx/>
              <a:buChar char="-"/>
            </a:pPr>
            <a:r>
              <a:rPr lang="cs-CZ" dirty="0" smtClean="0"/>
              <a:t>na Staroměstském náměstí</a:t>
            </a:r>
          </a:p>
          <a:p>
            <a:pPr>
              <a:buFontTx/>
              <a:buChar char="-"/>
            </a:pPr>
            <a:r>
              <a:rPr lang="cs-CZ" dirty="0" smtClean="0"/>
              <a:t>na orloji se každou hodinu objevuje 12 apoštolů</a:t>
            </a:r>
          </a:p>
          <a:p>
            <a:pPr marL="0" indent="0">
              <a:buNone/>
            </a:pPr>
            <a:r>
              <a:rPr lang="cs-CZ" b="1" dirty="0" smtClean="0"/>
              <a:t>Staroměstské náměstí</a:t>
            </a:r>
          </a:p>
          <a:p>
            <a:pPr>
              <a:buFontTx/>
              <a:buChar char="-"/>
            </a:pPr>
            <a:r>
              <a:rPr lang="cs-CZ" dirty="0" smtClean="0"/>
              <a:t>Týnský chrám</a:t>
            </a:r>
          </a:p>
          <a:p>
            <a:pPr>
              <a:buFontTx/>
              <a:buChar char="-"/>
            </a:pPr>
            <a:r>
              <a:rPr lang="cs-CZ" dirty="0" smtClean="0"/>
              <a:t>Staroměstská radnice</a:t>
            </a:r>
          </a:p>
          <a:p>
            <a:pPr marL="0" indent="0">
              <a:buNone/>
            </a:pPr>
            <a:r>
              <a:rPr lang="cs-CZ" b="1" dirty="0" smtClean="0"/>
              <a:t>Václavské náměstí</a:t>
            </a:r>
          </a:p>
          <a:p>
            <a:pPr>
              <a:buFontTx/>
              <a:buChar char="-"/>
            </a:pPr>
            <a:r>
              <a:rPr lang="cs-CZ" dirty="0" smtClean="0"/>
              <a:t>Národní muzeum</a:t>
            </a:r>
          </a:p>
          <a:p>
            <a:pPr>
              <a:buFontTx/>
              <a:buChar char="-"/>
            </a:pPr>
            <a:r>
              <a:rPr lang="cs-CZ" dirty="0" smtClean="0"/>
              <a:t>socha sv. Václava</a:t>
            </a:r>
            <a:endParaRPr lang="cs-CZ" dirty="0"/>
          </a:p>
        </p:txBody>
      </p:sp>
      <p:pic>
        <p:nvPicPr>
          <p:cNvPr id="3074" name="Picture 2" descr="C:\Users\Simona\Desktop\Simča\Praha\P1 0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653136"/>
            <a:ext cx="2376264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imona\Desktop\Simča\Praha\Staroměstské náměstí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780928"/>
            <a:ext cx="18288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3707904" y="5805264"/>
            <a:ext cx="36004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156176" y="2348880"/>
            <a:ext cx="28803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7923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3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75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75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7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75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25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725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9250"/>
                            </p:stCondLst>
                            <p:childTnLst>
                              <p:par>
                                <p:cTn id="4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275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4750"/>
                            </p:stCondLst>
                            <p:childTnLst>
                              <p:par>
                                <p:cTn id="6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Betlémská kaple</a:t>
            </a:r>
          </a:p>
          <a:p>
            <a:pPr>
              <a:buFontTx/>
              <a:buChar char="-"/>
            </a:pPr>
            <a:r>
              <a:rPr lang="cs-CZ" dirty="0" smtClean="0"/>
              <a:t>kázal Jan Hus</a:t>
            </a:r>
          </a:p>
          <a:p>
            <a:pPr marL="0" indent="0">
              <a:buNone/>
            </a:pPr>
            <a:r>
              <a:rPr lang="cs-CZ" b="1" dirty="0" smtClean="0"/>
              <a:t>Židovský hřbitov</a:t>
            </a:r>
          </a:p>
          <a:p>
            <a:pPr marL="0" indent="0">
              <a:buNone/>
            </a:pPr>
            <a:r>
              <a:rPr lang="cs-CZ" b="1" dirty="0" smtClean="0"/>
              <a:t>Židovská synagoga</a:t>
            </a:r>
          </a:p>
          <a:p>
            <a:pPr>
              <a:buFontTx/>
              <a:buChar char="-"/>
            </a:pPr>
            <a:r>
              <a:rPr lang="cs-CZ" dirty="0" smtClean="0"/>
              <a:t>nejstarší v Evropě</a:t>
            </a:r>
          </a:p>
          <a:p>
            <a:pPr marL="0" indent="0">
              <a:buNone/>
            </a:pPr>
            <a:r>
              <a:rPr lang="cs-CZ" b="1" dirty="0" smtClean="0"/>
              <a:t>Chrám sv. Mikuláše</a:t>
            </a:r>
          </a:p>
          <a:p>
            <a:pPr>
              <a:buFontTx/>
              <a:buChar char="-"/>
            </a:pPr>
            <a:r>
              <a:rPr lang="cs-CZ" dirty="0" smtClean="0"/>
              <a:t>je vidět z Karlova mostu</a:t>
            </a:r>
          </a:p>
          <a:p>
            <a:pPr marL="0" indent="0">
              <a:buNone/>
            </a:pPr>
            <a:r>
              <a:rPr lang="cs-CZ" b="1" dirty="0" smtClean="0"/>
              <a:t>Strahovský klášter</a:t>
            </a:r>
          </a:p>
          <a:p>
            <a:pPr marL="0" indent="0">
              <a:buNone/>
            </a:pPr>
            <a:r>
              <a:rPr lang="cs-CZ" b="1" dirty="0" smtClean="0"/>
              <a:t>Petřínská rozhledna</a:t>
            </a:r>
          </a:p>
          <a:p>
            <a:pPr>
              <a:buFontTx/>
              <a:buChar char="-"/>
            </a:pPr>
            <a:r>
              <a:rPr lang="cs-CZ" dirty="0" smtClean="0"/>
              <a:t>železná konstrukce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80728"/>
            <a:ext cx="3449960" cy="2587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V="1">
            <a:off x="4067944" y="3068960"/>
            <a:ext cx="64807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067944" y="5562237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Simona\Desktop\petří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173" y="3789040"/>
            <a:ext cx="2067694" cy="275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6047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75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25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45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75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100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425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A SPORT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50405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Národní divadlo</a:t>
            </a:r>
          </a:p>
          <a:p>
            <a:r>
              <a:rPr lang="cs-CZ" dirty="0" smtClean="0"/>
              <a:t>Národní galerie</a:t>
            </a:r>
          </a:p>
          <a:p>
            <a:r>
              <a:rPr lang="cs-CZ" dirty="0" smtClean="0"/>
              <a:t>Národní muzeum</a:t>
            </a:r>
          </a:p>
          <a:p>
            <a:r>
              <a:rPr lang="cs-CZ" dirty="0" smtClean="0"/>
              <a:t>Státní opera</a:t>
            </a:r>
          </a:p>
          <a:p>
            <a:r>
              <a:rPr lang="cs-CZ" dirty="0" smtClean="0"/>
              <a:t>Koncertní sály</a:t>
            </a:r>
          </a:p>
          <a:p>
            <a:r>
              <a:rPr lang="cs-CZ" dirty="0" smtClean="0"/>
              <a:t>Zoologická zahrada</a:t>
            </a:r>
          </a:p>
          <a:p>
            <a:r>
              <a:rPr lang="cs-CZ" dirty="0" smtClean="0"/>
              <a:t>Výstavní síně</a:t>
            </a:r>
          </a:p>
          <a:p>
            <a:r>
              <a:rPr lang="cs-CZ" dirty="0" smtClean="0"/>
              <a:t>Botanická zahrada</a:t>
            </a:r>
          </a:p>
          <a:p>
            <a:r>
              <a:rPr lang="cs-CZ" dirty="0" smtClean="0"/>
              <a:t>Strahovský stadion</a:t>
            </a:r>
          </a:p>
          <a:p>
            <a:r>
              <a:rPr lang="cs-CZ" dirty="0" smtClean="0"/>
              <a:t>Sportovní areály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062603" y="1626920"/>
            <a:ext cx="4038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Users\Simona\Desktop\Simča\Praha\Národní divadl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384" y="1573486"/>
            <a:ext cx="2613039" cy="1959779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123" name="Picture 3" descr="C:\Users\Simona\Desktop\Simča\Praha\P1 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889902"/>
            <a:ext cx="2276663" cy="170749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124" name="Picture 4" descr="C:\Users\Simona\Desktop\Simča\Praha\ZOO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868" y="4479819"/>
            <a:ext cx="2360954" cy="177071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cxnSp>
        <p:nvCxnSpPr>
          <p:cNvPr id="6" name="Přímá spojnice se šipkou 5"/>
          <p:cNvCxnSpPr/>
          <p:nvPr/>
        </p:nvCxnSpPr>
        <p:spPr>
          <a:xfrm>
            <a:off x="3491880" y="1772816"/>
            <a:ext cx="2021663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491880" y="2777181"/>
            <a:ext cx="1010831" cy="9398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49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VZDĚLÁVÁNÍ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340768"/>
            <a:ext cx="6923112" cy="51125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Univerzita Karlova</a:t>
            </a:r>
          </a:p>
          <a:p>
            <a:pPr>
              <a:buFontTx/>
              <a:buChar char="-"/>
            </a:pPr>
            <a:r>
              <a:rPr lang="cs-CZ" dirty="0" smtClean="0"/>
              <a:t>založena v roce 1348 Karlem IV.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Vysoké školy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Střední školy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Základní a mateřské školy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Vědecké ústavy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63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700"/>
                            </p:stCondLst>
                            <p:childTnLst>
                              <p:par>
                                <p:cTn id="13" presetID="41" presetClass="entr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200"/>
                            </p:stCondLst>
                            <p:childTnLst>
                              <p:par>
                                <p:cTn id="21" presetID="41" presetClass="entr" presetSubtype="0" fill="hold" nodeType="afterEffect">
                                  <p:stCondLst>
                                    <p:cond delay="2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9450"/>
                            </p:stCondLst>
                            <p:childTnLst>
                              <p:par>
                                <p:cTn id="29" presetID="41" presetClass="entr" presetSubtype="0" fill="hold" nodeType="afterEffect">
                                  <p:stCondLst>
                                    <p:cond delay="2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900"/>
                            </p:stCondLst>
                            <p:childTnLst>
                              <p:par>
                                <p:cTn id="37" presetID="41" presetClass="entr" presetSubtype="0" fill="hold" nodeType="afterEffect">
                                  <p:stCondLst>
                                    <p:cond delay="2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4350"/>
                            </p:stCondLst>
                            <p:childTnLst>
                              <p:par>
                                <p:cTn id="45" presetID="41" presetClass="entr" presetSubtype="0" fill="hold" nodeType="afterEffect">
                                  <p:stCondLst>
                                    <p:cond delay="2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Městská hromadná doprava</a:t>
            </a:r>
            <a:r>
              <a:rPr lang="cs-CZ" dirty="0" smtClean="0"/>
              <a:t> - autobusy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- tramvaje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- metro</a:t>
            </a:r>
          </a:p>
          <a:p>
            <a:pPr marL="0" indent="0">
              <a:buNone/>
            </a:pPr>
            <a:r>
              <a:rPr lang="cs-CZ" b="1" dirty="0" smtClean="0"/>
              <a:t>Metro </a:t>
            </a:r>
            <a:r>
              <a:rPr lang="cs-CZ" dirty="0" smtClean="0"/>
              <a:t>- podzemní dráha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má 3 trasy A, B, 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- 54 stanic</a:t>
            </a:r>
          </a:p>
          <a:p>
            <a:pPr marL="0" indent="0">
              <a:buNone/>
            </a:pPr>
            <a:r>
              <a:rPr lang="cs-CZ" b="1" smtClean="0"/>
              <a:t>Letiště</a:t>
            </a:r>
            <a:r>
              <a:rPr lang="cs-CZ" smtClean="0"/>
              <a:t> </a:t>
            </a:r>
            <a:endParaRPr lang="cs-CZ" dirty="0"/>
          </a:p>
        </p:txBody>
      </p:sp>
      <p:pic>
        <p:nvPicPr>
          <p:cNvPr id="6146" name="Picture 2" descr="C:\Users\Simona\Desktop\Simča\Praha\Ruzyně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736968"/>
            <a:ext cx="2438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336" y="3434811"/>
            <a:ext cx="2170074" cy="193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484784"/>
            <a:ext cx="1441047" cy="1921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7002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Napište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Která řeka protéká Prahou?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2) Které nejvyšší státní orgány sídlí v Praze?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3) Který pražský most je nejstarší?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4) Co nechal postavit nebo založit Karel IV.?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5) Kde sídlí prezident ČR?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703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19256" cy="61206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6) Které korunovační klenoty znáte a kde jsou uloženy?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7) Kde v Praze se nachází radnice a orloj?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8</a:t>
            </a:r>
            <a:r>
              <a:rPr lang="cs-CZ" smtClean="0"/>
              <a:t>) Napište </a:t>
            </a:r>
            <a:r>
              <a:rPr lang="cs-CZ" dirty="0" smtClean="0"/>
              <a:t>alespoň 4 turistická místa.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9) Které divadlo je v Praze nejznámější?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10) Co je to metro?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56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8977117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hlavním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městem ČR Prahou.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60688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9279355"/>
              </p:ext>
            </p:extLst>
          </p:nvPr>
        </p:nvGraphicFramePr>
        <p:xfrm>
          <a:off x="683568" y="1484784"/>
          <a:ext cx="7358114" cy="26982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/>
                        <a:t>http://cs.wikipedia.org/wiki/Soubor:Czech_crown_jewels.jpg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/>
                        <a:t>http://cs.wikipedia.org/wiki/Soubor:T14_1.JPG</a:t>
                      </a:r>
                    </a:p>
                    <a:p>
                      <a:pPr marL="0" indent="0">
                        <a:buNone/>
                      </a:pPr>
                      <a:endParaRPr lang="cs-CZ" dirty="0" smtClean="0"/>
                    </a:p>
                    <a:p>
                      <a:pPr marL="0" indent="0">
                        <a:buNone/>
                      </a:pPr>
                      <a:r>
                        <a:rPr lang="cs-CZ" smtClean="0"/>
                        <a:t>Vlastní</a:t>
                      </a:r>
                      <a:r>
                        <a:rPr lang="cs-CZ" baseline="0" smtClean="0"/>
                        <a:t> zdroje.</a:t>
                      </a:r>
                      <a:endParaRPr lang="cs-CZ" dirty="0" smtClean="0"/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26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586</Words>
  <Application>Microsoft Office PowerPoint</Application>
  <PresentationFormat>Předvádění na obrazovce (4:3)</PresentationFormat>
  <Paragraphs>164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PRAHA</vt:lpstr>
      <vt:lpstr>Prezentace aplikace PowerPoint</vt:lpstr>
      <vt:lpstr>PRAHA</vt:lpstr>
      <vt:lpstr>HISTORIE PRAHY</vt:lpstr>
      <vt:lpstr>TURISTICKÁ MÍSTA</vt:lpstr>
      <vt:lpstr>Prezentace aplikace PowerPoint</vt:lpstr>
      <vt:lpstr>Prezentace aplikace PowerPoint</vt:lpstr>
      <vt:lpstr>Prezentace aplikace PowerPoint</vt:lpstr>
      <vt:lpstr>KULTURA A SPORT</vt:lpstr>
      <vt:lpstr>VZDĚLÁVÁNÍ</vt:lpstr>
      <vt:lpstr>DOPRAVA</vt:lpstr>
      <vt:lpstr>Napište správné odpovědi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PRAHA</dc:title>
  <dc:creator>Simona</dc:creator>
  <cp:lastModifiedBy>Zdeněk Kubík</cp:lastModifiedBy>
  <cp:revision>50</cp:revision>
  <dcterms:created xsi:type="dcterms:W3CDTF">2012-02-18T15:23:45Z</dcterms:created>
  <dcterms:modified xsi:type="dcterms:W3CDTF">2012-06-25T05:56:55Z</dcterms:modified>
</cp:coreProperties>
</file>