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5" r:id="rId8"/>
    <p:sldId id="260" r:id="rId9"/>
    <p:sldId id="261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7D5AC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6B5FBD-0598-4E19-850B-05AA26B1C4F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135436-BA2F-42C5-86C0-D049B75F6E25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tx1">
                  <a:lumMod val="75000"/>
                  <a:lumOff val="25000"/>
                </a:schemeClr>
              </a:solidFill>
            </a:rPr>
            <a:t>Pšenice</a:t>
          </a:r>
          <a:endParaRPr lang="cs-CZ" b="1" dirty="0">
            <a:solidFill>
              <a:schemeClr val="tx1">
                <a:lumMod val="75000"/>
                <a:lumOff val="25000"/>
              </a:schemeClr>
            </a:solidFill>
          </a:endParaRPr>
        </a:p>
      </dgm:t>
    </dgm:pt>
    <dgm:pt modelId="{AD2AB37C-831B-409F-949C-FA0187E7E82D}" type="parTrans" cxnId="{7C5839B0-9CF8-49E5-B215-C2BD7C4054A4}">
      <dgm:prSet/>
      <dgm:spPr/>
      <dgm:t>
        <a:bodyPr/>
        <a:lstStyle/>
        <a:p>
          <a:endParaRPr lang="cs-CZ"/>
        </a:p>
      </dgm:t>
    </dgm:pt>
    <dgm:pt modelId="{EB2B30D2-61C5-4130-A66C-6C65F380D288}" type="sibTrans" cxnId="{7C5839B0-9CF8-49E5-B215-C2BD7C4054A4}">
      <dgm:prSet/>
      <dgm:spPr>
        <a:solidFill>
          <a:srgbClr val="00B050"/>
        </a:solidFill>
      </dgm:spPr>
      <dgm:t>
        <a:bodyPr/>
        <a:lstStyle/>
        <a:p>
          <a:endParaRPr lang="cs-CZ"/>
        </a:p>
      </dgm:t>
    </dgm:pt>
    <dgm:pt modelId="{FF2161DE-5B93-48DB-A3F6-3E4A2553212B}">
      <dgm:prSet phldrT="[Text]"/>
      <dgm:spPr>
        <a:solidFill>
          <a:srgbClr val="FFC000"/>
        </a:solidFill>
      </dgm:spPr>
      <dgm:t>
        <a:bodyPr/>
        <a:lstStyle/>
        <a:p>
          <a:r>
            <a:rPr lang="cs-CZ" b="1" dirty="0" smtClean="0">
              <a:solidFill>
                <a:schemeClr val="tx1">
                  <a:lumMod val="85000"/>
                  <a:lumOff val="15000"/>
                </a:schemeClr>
              </a:solidFill>
            </a:rPr>
            <a:t>Oves</a:t>
          </a:r>
          <a:endParaRPr lang="cs-CZ" b="1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86745185-B7CD-47C8-B8EA-C318716486CD}" type="parTrans" cxnId="{1A3EBC33-5E96-461C-B137-904E05B4DEAD}">
      <dgm:prSet/>
      <dgm:spPr/>
      <dgm:t>
        <a:bodyPr/>
        <a:lstStyle/>
        <a:p>
          <a:endParaRPr lang="cs-CZ"/>
        </a:p>
      </dgm:t>
    </dgm:pt>
    <dgm:pt modelId="{0E4854AD-E807-46F1-B1AC-C56826A1BB4B}" type="sibTrans" cxnId="{1A3EBC33-5E96-461C-B137-904E05B4DEAD}">
      <dgm:prSet/>
      <dgm:spPr>
        <a:solidFill>
          <a:srgbClr val="00B050"/>
        </a:solidFill>
      </dgm:spPr>
      <dgm:t>
        <a:bodyPr/>
        <a:lstStyle/>
        <a:p>
          <a:endParaRPr lang="cs-CZ"/>
        </a:p>
      </dgm:t>
    </dgm:pt>
    <dgm:pt modelId="{E86CB69A-DC61-4DC9-9A56-F99EC86500E7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>
                  <a:lumMod val="85000"/>
                  <a:lumOff val="15000"/>
                </a:schemeClr>
              </a:solidFill>
            </a:rPr>
            <a:t>Ječmen</a:t>
          </a:r>
          <a:endParaRPr lang="cs-CZ" b="1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FF83663A-F93E-4121-AA46-CBE6EF8B9A87}" type="parTrans" cxnId="{52303AD3-6D71-423F-B24B-9385A5CDF0F9}">
      <dgm:prSet/>
      <dgm:spPr/>
      <dgm:t>
        <a:bodyPr/>
        <a:lstStyle/>
        <a:p>
          <a:endParaRPr lang="cs-CZ"/>
        </a:p>
      </dgm:t>
    </dgm:pt>
    <dgm:pt modelId="{1C4B1151-BF9F-46F2-8199-837865587B94}" type="sibTrans" cxnId="{52303AD3-6D71-423F-B24B-9385A5CDF0F9}">
      <dgm:prSet/>
      <dgm:spPr>
        <a:solidFill>
          <a:srgbClr val="00B050"/>
        </a:solidFill>
      </dgm:spPr>
      <dgm:t>
        <a:bodyPr/>
        <a:lstStyle/>
        <a:p>
          <a:endParaRPr lang="cs-CZ"/>
        </a:p>
      </dgm:t>
    </dgm:pt>
    <dgm:pt modelId="{D3A92F19-071E-434A-87EF-7309A8790785}">
      <dgm:prSet phldrT="[Text]"/>
      <dgm:spPr/>
      <dgm:t>
        <a:bodyPr/>
        <a:lstStyle/>
        <a:p>
          <a:r>
            <a:rPr lang="cs-CZ" b="1" dirty="0" smtClean="0">
              <a:solidFill>
                <a:schemeClr val="tx1">
                  <a:lumMod val="85000"/>
                  <a:lumOff val="15000"/>
                </a:schemeClr>
              </a:solidFill>
            </a:rPr>
            <a:t>Řepka olejka</a:t>
          </a:r>
          <a:endParaRPr lang="cs-CZ" b="1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C5CFAA64-D71D-4D1B-BD93-78613702D4FD}" type="parTrans" cxnId="{DA06F22C-E5C9-4679-A787-FBCE4CA5FB3A}">
      <dgm:prSet/>
      <dgm:spPr/>
      <dgm:t>
        <a:bodyPr/>
        <a:lstStyle/>
        <a:p>
          <a:endParaRPr lang="cs-CZ"/>
        </a:p>
      </dgm:t>
    </dgm:pt>
    <dgm:pt modelId="{CA939077-3D09-4496-997F-8D65B0674DFB}" type="sibTrans" cxnId="{DA06F22C-E5C9-4679-A787-FBCE4CA5FB3A}">
      <dgm:prSet/>
      <dgm:spPr>
        <a:solidFill>
          <a:srgbClr val="00B050"/>
        </a:solidFill>
      </dgm:spPr>
      <dgm:t>
        <a:bodyPr/>
        <a:lstStyle/>
        <a:p>
          <a:endParaRPr lang="cs-CZ"/>
        </a:p>
      </dgm:t>
    </dgm:pt>
    <dgm:pt modelId="{2CC9A415-8FE5-4C51-BDF0-31B51127431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tx1">
                  <a:lumMod val="85000"/>
                  <a:lumOff val="15000"/>
                </a:schemeClr>
              </a:solidFill>
            </a:rPr>
            <a:t>Žito</a:t>
          </a:r>
          <a:endParaRPr lang="cs-CZ" b="1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DF029DCE-6300-4479-94D4-79D779AC5662}" type="parTrans" cxnId="{B5B48A28-866A-431B-93BC-75236C373BE1}">
      <dgm:prSet/>
      <dgm:spPr/>
      <dgm:t>
        <a:bodyPr/>
        <a:lstStyle/>
        <a:p>
          <a:endParaRPr lang="cs-CZ"/>
        </a:p>
      </dgm:t>
    </dgm:pt>
    <dgm:pt modelId="{075C4B2C-914A-4F22-9388-2215B0D9B27E}" type="sibTrans" cxnId="{B5B48A28-866A-431B-93BC-75236C373BE1}">
      <dgm:prSet/>
      <dgm:spPr>
        <a:solidFill>
          <a:srgbClr val="00B050"/>
        </a:solidFill>
      </dgm:spPr>
      <dgm:t>
        <a:bodyPr/>
        <a:lstStyle/>
        <a:p>
          <a:endParaRPr lang="cs-CZ"/>
        </a:p>
      </dgm:t>
    </dgm:pt>
    <dgm:pt modelId="{ADB4EFBA-25E8-4153-AA7E-4FBF395A2EC2}" type="pres">
      <dgm:prSet presAssocID="{746B5FBD-0598-4E19-850B-05AA26B1C4F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415E29-1CAD-47CF-9213-CE402673D641}" type="pres">
      <dgm:prSet presAssocID="{1E135436-BA2F-42C5-86C0-D049B75F6E2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FBE2F-A261-426C-96A9-61B324C831A7}" type="pres">
      <dgm:prSet presAssocID="{EB2B30D2-61C5-4130-A66C-6C65F380D288}" presName="sibTrans" presStyleLbl="sibTrans2D1" presStyleIdx="0" presStyleCnt="5"/>
      <dgm:spPr/>
      <dgm:t>
        <a:bodyPr/>
        <a:lstStyle/>
        <a:p>
          <a:endParaRPr lang="cs-CZ"/>
        </a:p>
      </dgm:t>
    </dgm:pt>
    <dgm:pt modelId="{769C92F4-78C5-4D19-9711-ABB0BCE26875}" type="pres">
      <dgm:prSet presAssocID="{EB2B30D2-61C5-4130-A66C-6C65F380D288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4EE3E375-B74F-406B-BDF1-246F27DA5FBA}" type="pres">
      <dgm:prSet presAssocID="{FF2161DE-5B93-48DB-A3F6-3E4A2553212B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1A64EF-4913-4440-B749-9C9066CCDEEB}" type="pres">
      <dgm:prSet presAssocID="{0E4854AD-E807-46F1-B1AC-C56826A1BB4B}" presName="sibTrans" presStyleLbl="sibTrans2D1" presStyleIdx="1" presStyleCnt="5"/>
      <dgm:spPr/>
      <dgm:t>
        <a:bodyPr/>
        <a:lstStyle/>
        <a:p>
          <a:endParaRPr lang="cs-CZ"/>
        </a:p>
      </dgm:t>
    </dgm:pt>
    <dgm:pt modelId="{211CB81A-820F-43CB-8A08-4D585B86471A}" type="pres">
      <dgm:prSet presAssocID="{0E4854AD-E807-46F1-B1AC-C56826A1BB4B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6D6CCFFF-8E0D-4216-802A-70D1C4E4AEB4}" type="pres">
      <dgm:prSet presAssocID="{E86CB69A-DC61-4DC9-9A56-F99EC86500E7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022117-DDC4-4BAF-AC96-C36B5D53DDE7}" type="pres">
      <dgm:prSet presAssocID="{1C4B1151-BF9F-46F2-8199-837865587B94}" presName="sibTrans" presStyleLbl="sibTrans2D1" presStyleIdx="2" presStyleCnt="5"/>
      <dgm:spPr/>
      <dgm:t>
        <a:bodyPr/>
        <a:lstStyle/>
        <a:p>
          <a:endParaRPr lang="cs-CZ"/>
        </a:p>
      </dgm:t>
    </dgm:pt>
    <dgm:pt modelId="{DEC09D00-2DCA-44AE-A178-9A44749342C6}" type="pres">
      <dgm:prSet presAssocID="{1C4B1151-BF9F-46F2-8199-837865587B94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C7953B43-DECB-43E7-9557-84F8B1B26274}" type="pres">
      <dgm:prSet presAssocID="{D3A92F19-071E-434A-87EF-7309A879078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BE8E76-5C81-432C-869A-DF6E70CCA1F8}" type="pres">
      <dgm:prSet presAssocID="{CA939077-3D09-4496-997F-8D65B0674DFB}" presName="sibTrans" presStyleLbl="sibTrans2D1" presStyleIdx="3" presStyleCnt="5"/>
      <dgm:spPr/>
      <dgm:t>
        <a:bodyPr/>
        <a:lstStyle/>
        <a:p>
          <a:endParaRPr lang="cs-CZ"/>
        </a:p>
      </dgm:t>
    </dgm:pt>
    <dgm:pt modelId="{22F7A98D-25E9-4ACF-B83C-8339FD6FB952}" type="pres">
      <dgm:prSet presAssocID="{CA939077-3D09-4496-997F-8D65B0674DFB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975869A8-8E92-46EE-B058-184526416F9D}" type="pres">
      <dgm:prSet presAssocID="{2CC9A415-8FE5-4C51-BDF0-31B511274312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854A0C-B050-4687-BFCC-2A05B60D7605}" type="pres">
      <dgm:prSet presAssocID="{075C4B2C-914A-4F22-9388-2215B0D9B27E}" presName="sibTrans" presStyleLbl="sibTrans2D1" presStyleIdx="4" presStyleCnt="5"/>
      <dgm:spPr/>
      <dgm:t>
        <a:bodyPr/>
        <a:lstStyle/>
        <a:p>
          <a:endParaRPr lang="cs-CZ"/>
        </a:p>
      </dgm:t>
    </dgm:pt>
    <dgm:pt modelId="{7D229462-9C4E-464B-9D76-CFD4BA52191B}" type="pres">
      <dgm:prSet presAssocID="{075C4B2C-914A-4F22-9388-2215B0D9B27E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0EAB19A6-9C30-4EB4-A133-FAB7AB35A360}" type="presOf" srcId="{EB2B30D2-61C5-4130-A66C-6C65F380D288}" destId="{769C92F4-78C5-4D19-9711-ABB0BCE26875}" srcOrd="1" destOrd="0" presId="urn:microsoft.com/office/officeart/2005/8/layout/cycle2"/>
    <dgm:cxn modelId="{1C217C84-0D5F-4C00-B1F2-7E050173AFFD}" type="presOf" srcId="{746B5FBD-0598-4E19-850B-05AA26B1C4FD}" destId="{ADB4EFBA-25E8-4153-AA7E-4FBF395A2EC2}" srcOrd="0" destOrd="0" presId="urn:microsoft.com/office/officeart/2005/8/layout/cycle2"/>
    <dgm:cxn modelId="{2C35E55A-DC89-41BA-8677-F888A45B605A}" type="presOf" srcId="{EB2B30D2-61C5-4130-A66C-6C65F380D288}" destId="{013FBE2F-A261-426C-96A9-61B324C831A7}" srcOrd="0" destOrd="0" presId="urn:microsoft.com/office/officeart/2005/8/layout/cycle2"/>
    <dgm:cxn modelId="{B4F90B2F-C32A-4F07-A6E7-87544AD98E63}" type="presOf" srcId="{1C4B1151-BF9F-46F2-8199-837865587B94}" destId="{DEC09D00-2DCA-44AE-A178-9A44749342C6}" srcOrd="1" destOrd="0" presId="urn:microsoft.com/office/officeart/2005/8/layout/cycle2"/>
    <dgm:cxn modelId="{AA48C035-4767-408B-8196-20DDFFEFDEFD}" type="presOf" srcId="{1C4B1151-BF9F-46F2-8199-837865587B94}" destId="{24022117-DDC4-4BAF-AC96-C36B5D53DDE7}" srcOrd="0" destOrd="0" presId="urn:microsoft.com/office/officeart/2005/8/layout/cycle2"/>
    <dgm:cxn modelId="{1A3EBC33-5E96-461C-B137-904E05B4DEAD}" srcId="{746B5FBD-0598-4E19-850B-05AA26B1C4FD}" destId="{FF2161DE-5B93-48DB-A3F6-3E4A2553212B}" srcOrd="1" destOrd="0" parTransId="{86745185-B7CD-47C8-B8EA-C318716486CD}" sibTransId="{0E4854AD-E807-46F1-B1AC-C56826A1BB4B}"/>
    <dgm:cxn modelId="{52303AD3-6D71-423F-B24B-9385A5CDF0F9}" srcId="{746B5FBD-0598-4E19-850B-05AA26B1C4FD}" destId="{E86CB69A-DC61-4DC9-9A56-F99EC86500E7}" srcOrd="2" destOrd="0" parTransId="{FF83663A-F93E-4121-AA46-CBE6EF8B9A87}" sibTransId="{1C4B1151-BF9F-46F2-8199-837865587B94}"/>
    <dgm:cxn modelId="{508378CA-05A2-4A6C-BAFA-53368891F236}" type="presOf" srcId="{075C4B2C-914A-4F22-9388-2215B0D9B27E}" destId="{DC854A0C-B050-4687-BFCC-2A05B60D7605}" srcOrd="0" destOrd="0" presId="urn:microsoft.com/office/officeart/2005/8/layout/cycle2"/>
    <dgm:cxn modelId="{B3127DFF-EAB4-47CE-94A0-172D41A36BD1}" type="presOf" srcId="{075C4B2C-914A-4F22-9388-2215B0D9B27E}" destId="{7D229462-9C4E-464B-9D76-CFD4BA52191B}" srcOrd="1" destOrd="0" presId="urn:microsoft.com/office/officeart/2005/8/layout/cycle2"/>
    <dgm:cxn modelId="{DB1F5B9C-039F-448B-BBFB-6007C91DC0D2}" type="presOf" srcId="{CA939077-3D09-4496-997F-8D65B0674DFB}" destId="{22F7A98D-25E9-4ACF-B83C-8339FD6FB952}" srcOrd="1" destOrd="0" presId="urn:microsoft.com/office/officeart/2005/8/layout/cycle2"/>
    <dgm:cxn modelId="{7C5839B0-9CF8-49E5-B215-C2BD7C4054A4}" srcId="{746B5FBD-0598-4E19-850B-05AA26B1C4FD}" destId="{1E135436-BA2F-42C5-86C0-D049B75F6E25}" srcOrd="0" destOrd="0" parTransId="{AD2AB37C-831B-409F-949C-FA0187E7E82D}" sibTransId="{EB2B30D2-61C5-4130-A66C-6C65F380D288}"/>
    <dgm:cxn modelId="{B5B48A28-866A-431B-93BC-75236C373BE1}" srcId="{746B5FBD-0598-4E19-850B-05AA26B1C4FD}" destId="{2CC9A415-8FE5-4C51-BDF0-31B511274312}" srcOrd="4" destOrd="0" parTransId="{DF029DCE-6300-4479-94D4-79D779AC5662}" sibTransId="{075C4B2C-914A-4F22-9388-2215B0D9B27E}"/>
    <dgm:cxn modelId="{57952A50-A9CD-4979-A725-3D41C76E3016}" type="presOf" srcId="{E86CB69A-DC61-4DC9-9A56-F99EC86500E7}" destId="{6D6CCFFF-8E0D-4216-802A-70D1C4E4AEB4}" srcOrd="0" destOrd="0" presId="urn:microsoft.com/office/officeart/2005/8/layout/cycle2"/>
    <dgm:cxn modelId="{5CA8BE27-2C11-4C64-8C3A-48C6C2F57130}" type="presOf" srcId="{CA939077-3D09-4496-997F-8D65B0674DFB}" destId="{06BE8E76-5C81-432C-869A-DF6E70CCA1F8}" srcOrd="0" destOrd="0" presId="urn:microsoft.com/office/officeart/2005/8/layout/cycle2"/>
    <dgm:cxn modelId="{4B214853-19A9-4F0D-84E8-3F13DBAA4B8B}" type="presOf" srcId="{D3A92F19-071E-434A-87EF-7309A8790785}" destId="{C7953B43-DECB-43E7-9557-84F8B1B26274}" srcOrd="0" destOrd="0" presId="urn:microsoft.com/office/officeart/2005/8/layout/cycle2"/>
    <dgm:cxn modelId="{93B7C7BA-B702-4989-AAB4-39B4FAE9C6D4}" type="presOf" srcId="{FF2161DE-5B93-48DB-A3F6-3E4A2553212B}" destId="{4EE3E375-B74F-406B-BDF1-246F27DA5FBA}" srcOrd="0" destOrd="0" presId="urn:microsoft.com/office/officeart/2005/8/layout/cycle2"/>
    <dgm:cxn modelId="{DA06F22C-E5C9-4679-A787-FBCE4CA5FB3A}" srcId="{746B5FBD-0598-4E19-850B-05AA26B1C4FD}" destId="{D3A92F19-071E-434A-87EF-7309A8790785}" srcOrd="3" destOrd="0" parTransId="{C5CFAA64-D71D-4D1B-BD93-78613702D4FD}" sibTransId="{CA939077-3D09-4496-997F-8D65B0674DFB}"/>
    <dgm:cxn modelId="{35B0FE03-7478-4C7E-86B5-B1044AAFCC37}" type="presOf" srcId="{2CC9A415-8FE5-4C51-BDF0-31B511274312}" destId="{975869A8-8E92-46EE-B058-184526416F9D}" srcOrd="0" destOrd="0" presId="urn:microsoft.com/office/officeart/2005/8/layout/cycle2"/>
    <dgm:cxn modelId="{2913D3ED-BF70-4193-8EAB-527FB50F651E}" type="presOf" srcId="{0E4854AD-E807-46F1-B1AC-C56826A1BB4B}" destId="{381A64EF-4913-4440-B749-9C9066CCDEEB}" srcOrd="0" destOrd="0" presId="urn:microsoft.com/office/officeart/2005/8/layout/cycle2"/>
    <dgm:cxn modelId="{C70FA737-BF1F-460A-AFD8-DFE16E9E6EDA}" type="presOf" srcId="{1E135436-BA2F-42C5-86C0-D049B75F6E25}" destId="{DE415E29-1CAD-47CF-9213-CE402673D641}" srcOrd="0" destOrd="0" presId="urn:microsoft.com/office/officeart/2005/8/layout/cycle2"/>
    <dgm:cxn modelId="{A6679D15-F716-4B50-A1F9-7C3CBDE4B1A8}" type="presOf" srcId="{0E4854AD-E807-46F1-B1AC-C56826A1BB4B}" destId="{211CB81A-820F-43CB-8A08-4D585B86471A}" srcOrd="1" destOrd="0" presId="urn:microsoft.com/office/officeart/2005/8/layout/cycle2"/>
    <dgm:cxn modelId="{A2C68124-529B-442A-9C5D-E79C62D82008}" type="presParOf" srcId="{ADB4EFBA-25E8-4153-AA7E-4FBF395A2EC2}" destId="{DE415E29-1CAD-47CF-9213-CE402673D641}" srcOrd="0" destOrd="0" presId="urn:microsoft.com/office/officeart/2005/8/layout/cycle2"/>
    <dgm:cxn modelId="{2DC28097-9F73-4403-8EDB-1666C68076A8}" type="presParOf" srcId="{ADB4EFBA-25E8-4153-AA7E-4FBF395A2EC2}" destId="{013FBE2F-A261-426C-96A9-61B324C831A7}" srcOrd="1" destOrd="0" presId="urn:microsoft.com/office/officeart/2005/8/layout/cycle2"/>
    <dgm:cxn modelId="{89C7ABC8-9661-4860-82AC-E5AA96AEB8D2}" type="presParOf" srcId="{013FBE2F-A261-426C-96A9-61B324C831A7}" destId="{769C92F4-78C5-4D19-9711-ABB0BCE26875}" srcOrd="0" destOrd="0" presId="urn:microsoft.com/office/officeart/2005/8/layout/cycle2"/>
    <dgm:cxn modelId="{A9672C16-28F3-40AF-9978-D6FF6AD51A0E}" type="presParOf" srcId="{ADB4EFBA-25E8-4153-AA7E-4FBF395A2EC2}" destId="{4EE3E375-B74F-406B-BDF1-246F27DA5FBA}" srcOrd="2" destOrd="0" presId="urn:microsoft.com/office/officeart/2005/8/layout/cycle2"/>
    <dgm:cxn modelId="{3544C00D-3DD4-4EB2-AC3C-D5CA464241BF}" type="presParOf" srcId="{ADB4EFBA-25E8-4153-AA7E-4FBF395A2EC2}" destId="{381A64EF-4913-4440-B749-9C9066CCDEEB}" srcOrd="3" destOrd="0" presId="urn:microsoft.com/office/officeart/2005/8/layout/cycle2"/>
    <dgm:cxn modelId="{3EECC016-44D1-49DB-B867-4AD87309D4D5}" type="presParOf" srcId="{381A64EF-4913-4440-B749-9C9066CCDEEB}" destId="{211CB81A-820F-43CB-8A08-4D585B86471A}" srcOrd="0" destOrd="0" presId="urn:microsoft.com/office/officeart/2005/8/layout/cycle2"/>
    <dgm:cxn modelId="{C7AD890B-EF88-4C17-9A21-6F88DBD74E72}" type="presParOf" srcId="{ADB4EFBA-25E8-4153-AA7E-4FBF395A2EC2}" destId="{6D6CCFFF-8E0D-4216-802A-70D1C4E4AEB4}" srcOrd="4" destOrd="0" presId="urn:microsoft.com/office/officeart/2005/8/layout/cycle2"/>
    <dgm:cxn modelId="{3F6C010F-F8C6-4952-BFA0-631A7D250981}" type="presParOf" srcId="{ADB4EFBA-25E8-4153-AA7E-4FBF395A2EC2}" destId="{24022117-DDC4-4BAF-AC96-C36B5D53DDE7}" srcOrd="5" destOrd="0" presId="urn:microsoft.com/office/officeart/2005/8/layout/cycle2"/>
    <dgm:cxn modelId="{EFDEE30C-5CD0-40A5-BBF4-925ED9D11C78}" type="presParOf" srcId="{24022117-DDC4-4BAF-AC96-C36B5D53DDE7}" destId="{DEC09D00-2DCA-44AE-A178-9A44749342C6}" srcOrd="0" destOrd="0" presId="urn:microsoft.com/office/officeart/2005/8/layout/cycle2"/>
    <dgm:cxn modelId="{EFD2CE22-2285-4398-B2B4-2C364D80AF8F}" type="presParOf" srcId="{ADB4EFBA-25E8-4153-AA7E-4FBF395A2EC2}" destId="{C7953B43-DECB-43E7-9557-84F8B1B26274}" srcOrd="6" destOrd="0" presId="urn:microsoft.com/office/officeart/2005/8/layout/cycle2"/>
    <dgm:cxn modelId="{592CFA8D-F325-4BCD-9612-CE54BD11481D}" type="presParOf" srcId="{ADB4EFBA-25E8-4153-AA7E-4FBF395A2EC2}" destId="{06BE8E76-5C81-432C-869A-DF6E70CCA1F8}" srcOrd="7" destOrd="0" presId="urn:microsoft.com/office/officeart/2005/8/layout/cycle2"/>
    <dgm:cxn modelId="{6F674396-0147-4DF5-A993-B0B3127D6FF2}" type="presParOf" srcId="{06BE8E76-5C81-432C-869A-DF6E70CCA1F8}" destId="{22F7A98D-25E9-4ACF-B83C-8339FD6FB952}" srcOrd="0" destOrd="0" presId="urn:microsoft.com/office/officeart/2005/8/layout/cycle2"/>
    <dgm:cxn modelId="{9C4218C2-099F-4027-B935-DEE2B4C0061A}" type="presParOf" srcId="{ADB4EFBA-25E8-4153-AA7E-4FBF395A2EC2}" destId="{975869A8-8E92-46EE-B058-184526416F9D}" srcOrd="8" destOrd="0" presId="urn:microsoft.com/office/officeart/2005/8/layout/cycle2"/>
    <dgm:cxn modelId="{16083D67-CBA7-4A13-849F-E237270C8D1F}" type="presParOf" srcId="{ADB4EFBA-25E8-4153-AA7E-4FBF395A2EC2}" destId="{DC854A0C-B050-4687-BFCC-2A05B60D7605}" srcOrd="9" destOrd="0" presId="urn:microsoft.com/office/officeart/2005/8/layout/cycle2"/>
    <dgm:cxn modelId="{51B3E329-0D6A-4F48-BE52-D647CE631D43}" type="presParOf" srcId="{DC854A0C-B050-4687-BFCC-2A05B60D7605}" destId="{7D229462-9C4E-464B-9D76-CFD4BA52191B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415E29-1CAD-47CF-9213-CE402673D641}">
      <dsp:nvSpPr>
        <dsp:cNvPr id="0" name=""/>
        <dsp:cNvSpPr/>
      </dsp:nvSpPr>
      <dsp:spPr>
        <a:xfrm>
          <a:off x="2734205" y="1580"/>
          <a:ext cx="1396012" cy="1396012"/>
        </a:xfrm>
        <a:prstGeom prst="ellipse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>
                  <a:lumMod val="75000"/>
                  <a:lumOff val="25000"/>
                </a:schemeClr>
              </a:solidFill>
            </a:rPr>
            <a:t>Pšenice</a:t>
          </a:r>
          <a:endParaRPr lang="cs-CZ" sz="2300" b="1" kern="1200" dirty="0">
            <a:solidFill>
              <a:schemeClr val="tx1">
                <a:lumMod val="75000"/>
                <a:lumOff val="25000"/>
              </a:schemeClr>
            </a:solidFill>
          </a:endParaRPr>
        </a:p>
      </dsp:txBody>
      <dsp:txXfrm>
        <a:off x="2938646" y="206021"/>
        <a:ext cx="987130" cy="987130"/>
      </dsp:txXfrm>
    </dsp:sp>
    <dsp:sp modelId="{013FBE2F-A261-426C-96A9-61B324C831A7}">
      <dsp:nvSpPr>
        <dsp:cNvPr id="0" name=""/>
        <dsp:cNvSpPr/>
      </dsp:nvSpPr>
      <dsp:spPr>
        <a:xfrm rot="2160000">
          <a:off x="4086045" y="1073781"/>
          <a:ext cx="370891" cy="471154"/>
        </a:xfrm>
        <a:prstGeom prst="rightArrow">
          <a:avLst>
            <a:gd name="adj1" fmla="val 60000"/>
            <a:gd name="adj2" fmla="val 50000"/>
          </a:avLst>
        </a:prstGeom>
        <a:solidFill>
          <a:srgbClr val="00B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4096670" y="1135311"/>
        <a:ext cx="259624" cy="282692"/>
      </dsp:txXfrm>
    </dsp:sp>
    <dsp:sp modelId="{4EE3E375-B74F-406B-BDF1-246F27DA5FBA}">
      <dsp:nvSpPr>
        <dsp:cNvPr id="0" name=""/>
        <dsp:cNvSpPr/>
      </dsp:nvSpPr>
      <dsp:spPr>
        <a:xfrm>
          <a:off x="4429749" y="1233464"/>
          <a:ext cx="1396012" cy="1396012"/>
        </a:xfrm>
        <a:prstGeom prst="ellips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Oves</a:t>
          </a:r>
          <a:endParaRPr lang="cs-CZ" sz="2300" b="1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4634190" y="1437905"/>
        <a:ext cx="987130" cy="987130"/>
      </dsp:txXfrm>
    </dsp:sp>
    <dsp:sp modelId="{381A64EF-4913-4440-B749-9C9066CCDEEB}">
      <dsp:nvSpPr>
        <dsp:cNvPr id="0" name=""/>
        <dsp:cNvSpPr/>
      </dsp:nvSpPr>
      <dsp:spPr>
        <a:xfrm rot="6480000">
          <a:off x="4621733" y="2682525"/>
          <a:ext cx="370891" cy="471154"/>
        </a:xfrm>
        <a:prstGeom prst="rightArrow">
          <a:avLst>
            <a:gd name="adj1" fmla="val 60000"/>
            <a:gd name="adj2" fmla="val 50000"/>
          </a:avLst>
        </a:prstGeom>
        <a:solidFill>
          <a:srgbClr val="00B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4694558" y="2723845"/>
        <a:ext cx="259624" cy="282692"/>
      </dsp:txXfrm>
    </dsp:sp>
    <dsp:sp modelId="{6D6CCFFF-8E0D-4216-802A-70D1C4E4AEB4}">
      <dsp:nvSpPr>
        <dsp:cNvPr id="0" name=""/>
        <dsp:cNvSpPr/>
      </dsp:nvSpPr>
      <dsp:spPr>
        <a:xfrm>
          <a:off x="3782109" y="3226695"/>
          <a:ext cx="1396012" cy="1396012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Ječmen</a:t>
          </a:r>
          <a:endParaRPr lang="cs-CZ" sz="2300" b="1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3986550" y="3431136"/>
        <a:ext cx="987130" cy="987130"/>
      </dsp:txXfrm>
    </dsp:sp>
    <dsp:sp modelId="{24022117-DDC4-4BAF-AC96-C36B5D53DDE7}">
      <dsp:nvSpPr>
        <dsp:cNvPr id="0" name=""/>
        <dsp:cNvSpPr/>
      </dsp:nvSpPr>
      <dsp:spPr>
        <a:xfrm rot="10800000">
          <a:off x="3257263" y="3689124"/>
          <a:ext cx="370891" cy="471154"/>
        </a:xfrm>
        <a:prstGeom prst="rightArrow">
          <a:avLst>
            <a:gd name="adj1" fmla="val 60000"/>
            <a:gd name="adj2" fmla="val 50000"/>
          </a:avLst>
        </a:prstGeom>
        <a:solidFill>
          <a:srgbClr val="00B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3368530" y="3783355"/>
        <a:ext cx="259624" cy="282692"/>
      </dsp:txXfrm>
    </dsp:sp>
    <dsp:sp modelId="{C7953B43-DECB-43E7-9557-84F8B1B26274}">
      <dsp:nvSpPr>
        <dsp:cNvPr id="0" name=""/>
        <dsp:cNvSpPr/>
      </dsp:nvSpPr>
      <dsp:spPr>
        <a:xfrm>
          <a:off x="1686302" y="3226695"/>
          <a:ext cx="1396012" cy="13960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Řepka olejka</a:t>
          </a:r>
          <a:endParaRPr lang="cs-CZ" sz="2300" b="1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1890743" y="3431136"/>
        <a:ext cx="987130" cy="987130"/>
      </dsp:txXfrm>
    </dsp:sp>
    <dsp:sp modelId="{06BE8E76-5C81-432C-869A-DF6E70CCA1F8}">
      <dsp:nvSpPr>
        <dsp:cNvPr id="0" name=""/>
        <dsp:cNvSpPr/>
      </dsp:nvSpPr>
      <dsp:spPr>
        <a:xfrm rot="15120000">
          <a:off x="1878286" y="2702492"/>
          <a:ext cx="370891" cy="471154"/>
        </a:xfrm>
        <a:prstGeom prst="rightArrow">
          <a:avLst>
            <a:gd name="adj1" fmla="val 60000"/>
            <a:gd name="adj2" fmla="val 50000"/>
          </a:avLst>
        </a:prstGeom>
        <a:solidFill>
          <a:srgbClr val="00B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1951111" y="2849634"/>
        <a:ext cx="259624" cy="282692"/>
      </dsp:txXfrm>
    </dsp:sp>
    <dsp:sp modelId="{975869A8-8E92-46EE-B058-184526416F9D}">
      <dsp:nvSpPr>
        <dsp:cNvPr id="0" name=""/>
        <dsp:cNvSpPr/>
      </dsp:nvSpPr>
      <dsp:spPr>
        <a:xfrm>
          <a:off x="1038662" y="1233464"/>
          <a:ext cx="1396012" cy="1396012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Žito</a:t>
          </a:r>
          <a:endParaRPr lang="cs-CZ" sz="2300" b="1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1243103" y="1437905"/>
        <a:ext cx="987130" cy="987130"/>
      </dsp:txXfrm>
    </dsp:sp>
    <dsp:sp modelId="{DC854A0C-B050-4687-BFCC-2A05B60D7605}">
      <dsp:nvSpPr>
        <dsp:cNvPr id="0" name=""/>
        <dsp:cNvSpPr/>
      </dsp:nvSpPr>
      <dsp:spPr>
        <a:xfrm rot="19440000">
          <a:off x="2390502" y="1086121"/>
          <a:ext cx="370891" cy="471154"/>
        </a:xfrm>
        <a:prstGeom prst="rightArrow">
          <a:avLst>
            <a:gd name="adj1" fmla="val 60000"/>
            <a:gd name="adj2" fmla="val 50000"/>
          </a:avLst>
        </a:prstGeom>
        <a:solidFill>
          <a:srgbClr val="00B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401127" y="1213053"/>
        <a:ext cx="259624" cy="2826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039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29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897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307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229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683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367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001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865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10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668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CDAF0C-A45F-44D4-87F5-C51952786A3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A6CE0-1F51-43E2-818A-C935D6C36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896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PLZEŇSKÝ KRAJ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2413338"/>
            <a:ext cx="52383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VY_32_INOVACE_11_A_10_Plzeňský </a:t>
            </a:r>
            <a:r>
              <a:rPr lang="cs-CZ" dirty="0" smtClean="0"/>
              <a:t>kraj</a:t>
            </a:r>
            <a:endParaRPr lang="cs-CZ" dirty="0"/>
          </a:p>
          <a:p>
            <a:r>
              <a:rPr lang="cs-CZ" dirty="0"/>
              <a:t>Téma:   Vlastivěda - Česká republika</a:t>
            </a:r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8" y="443711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05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2233600"/>
              </p:ext>
            </p:extLst>
          </p:nvPr>
        </p:nvGraphicFramePr>
        <p:xfrm>
          <a:off x="1259632" y="1772816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 ledna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Plzeňský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Pohoří, řeky, jezera, průmysl, zemědělství,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Chodsko, město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památky.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932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PLZEŇSKÝ KRAJ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Sídlo kraje: </a:t>
            </a:r>
            <a:r>
              <a:rPr lang="cs-CZ" dirty="0" smtClean="0"/>
              <a:t>Plzeň</a:t>
            </a:r>
          </a:p>
          <a:p>
            <a:pPr marL="0" indent="0">
              <a:buNone/>
            </a:pPr>
            <a:r>
              <a:rPr lang="cs-CZ" sz="2700" b="1" dirty="0" smtClean="0"/>
              <a:t>POLOHA A POVRCH </a:t>
            </a:r>
          </a:p>
          <a:p>
            <a:pPr marL="0" indent="0">
              <a:buNone/>
            </a:pPr>
            <a:r>
              <a:rPr lang="cs-CZ" dirty="0" smtClean="0"/>
              <a:t>-na jihozápadě Čech</a:t>
            </a:r>
          </a:p>
          <a:p>
            <a:pPr marL="0" indent="0">
              <a:buNone/>
            </a:pPr>
            <a:r>
              <a:rPr lang="cs-CZ" b="1" dirty="0" smtClean="0"/>
              <a:t>Pohoří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r>
              <a:rPr lang="cs-CZ" b="1" dirty="0" smtClean="0"/>
              <a:t>NP Šumava</a:t>
            </a:r>
          </a:p>
          <a:p>
            <a:pPr marL="0" indent="0">
              <a:buNone/>
            </a:pPr>
            <a:r>
              <a:rPr lang="cs-CZ" b="1" dirty="0" smtClean="0"/>
              <a:t>CHKO Křivoklátsko</a:t>
            </a:r>
          </a:p>
          <a:p>
            <a:pPr marL="0" indent="0">
              <a:buNone/>
            </a:pPr>
            <a:r>
              <a:rPr lang="cs-CZ" b="1" dirty="0" smtClean="0"/>
              <a:t>Český les</a:t>
            </a:r>
          </a:p>
          <a:p>
            <a:pPr marL="0" indent="0">
              <a:buNone/>
            </a:pPr>
            <a:r>
              <a:rPr lang="cs-CZ" b="1" dirty="0" smtClean="0"/>
              <a:t>Slavkovský les</a:t>
            </a:r>
          </a:p>
          <a:p>
            <a:pPr marL="0" indent="0">
              <a:buNone/>
            </a:pPr>
            <a:r>
              <a:rPr lang="cs-CZ" b="1" dirty="0" smtClean="0"/>
              <a:t>Brdy</a:t>
            </a:r>
          </a:p>
          <a:p>
            <a:pPr marL="0" indent="0">
              <a:buNone/>
            </a:pPr>
            <a:r>
              <a:rPr lang="cs-CZ" b="1" dirty="0" smtClean="0"/>
              <a:t>Plzeňská kotlina</a:t>
            </a:r>
            <a:endParaRPr lang="cs-CZ" b="1" dirty="0"/>
          </a:p>
        </p:txBody>
      </p:sp>
      <p:pic>
        <p:nvPicPr>
          <p:cNvPr id="1026" name="Picture 2" descr="C:\Users\Simona\Pictures\2012-02-25 k\k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2" t="2828" r="7009" b="57172"/>
          <a:stretch/>
        </p:blipFill>
        <p:spPr bwMode="auto">
          <a:xfrm>
            <a:off x="4211960" y="1556792"/>
            <a:ext cx="4364182" cy="2743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91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VODSTVO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Řeky</a:t>
            </a:r>
            <a:r>
              <a:rPr lang="cs-CZ" b="1" dirty="0" smtClean="0">
                <a:solidFill>
                  <a:srgbClr val="FFFF00"/>
                </a:solidFill>
              </a:rPr>
              <a:t> - Berounka             </a:t>
            </a:r>
            <a:r>
              <a:rPr lang="cs-CZ" sz="4400" b="1" dirty="0" smtClean="0">
                <a:solidFill>
                  <a:srgbClr val="FFFF00"/>
                </a:solidFill>
              </a:rPr>
              <a:t>Jezera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- Úhlava                      - Černé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         - Úslava                       - Čertovo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         - Mže                           - Prášilské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         - Radbuza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-  Otava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51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539552" y="1268760"/>
            <a:ext cx="7704856" cy="532859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Keramický</a:t>
            </a:r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 - výroba keramických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dlaždic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Strojírenský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- Škoda Plzeň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Dřevozpracující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- výroba nábytku - Klatovy</a:t>
            </a:r>
          </a:p>
          <a:p>
            <a:pPr algn="ctr"/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                            - výroba zápalek - Sušice</a:t>
            </a:r>
          </a:p>
          <a:p>
            <a:pPr algn="ctr"/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Potravinářský</a:t>
            </a:r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 - Klatovy</a:t>
            </a:r>
          </a:p>
          <a:p>
            <a:pPr algn="ctr"/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                         - pivovar Prazdroj - Plzeň</a:t>
            </a:r>
          </a:p>
        </p:txBody>
      </p:sp>
    </p:spTree>
    <p:extLst>
      <p:ext uri="{BB962C8B-B14F-4D97-AF65-F5344CB8AC3E}">
        <p14:creationId xmlns:p14="http://schemas.microsoft.com/office/powerpoint/2010/main" val="383122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825648930"/>
              </p:ext>
            </p:extLst>
          </p:nvPr>
        </p:nvGraphicFramePr>
        <p:xfrm>
          <a:off x="755576" y="1916832"/>
          <a:ext cx="6864424" cy="4624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Simona\Desktop\pšenic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1878856" cy="260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imona\Desktop\žito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78910" y="619070"/>
            <a:ext cx="258905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00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CHODSKO - oblast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- střediskem Domažlice</a:t>
            </a:r>
          </a:p>
          <a:p>
            <a:pPr marL="0" indent="0">
              <a:buNone/>
            </a:pPr>
            <a:r>
              <a:rPr lang="cs-CZ" dirty="0"/>
              <a:t>- lidové tradice, zvyky</a:t>
            </a:r>
          </a:p>
          <a:p>
            <a:pPr marL="0" indent="0">
              <a:buNone/>
            </a:pPr>
            <a:r>
              <a:rPr lang="cs-CZ" dirty="0"/>
              <a:t>- lidový kroj</a:t>
            </a:r>
          </a:p>
          <a:p>
            <a:pPr marL="0" indent="0">
              <a:buNone/>
            </a:pPr>
            <a:r>
              <a:rPr lang="cs-CZ" dirty="0"/>
              <a:t>- chodské nářečí</a:t>
            </a:r>
          </a:p>
          <a:p>
            <a:pPr marL="0" indent="0">
              <a:buNone/>
            </a:pPr>
            <a:r>
              <a:rPr lang="cs-CZ" dirty="0"/>
              <a:t>- hudební nástroj dudy</a:t>
            </a:r>
          </a:p>
          <a:p>
            <a:pPr marL="0" indent="0">
              <a:buNone/>
            </a:pPr>
            <a:r>
              <a:rPr lang="cs-CZ" dirty="0"/>
              <a:t>- Chodské slavnosti</a:t>
            </a:r>
          </a:p>
          <a:p>
            <a:pPr marL="0" indent="0">
              <a:buNone/>
            </a:pPr>
            <a:r>
              <a:rPr lang="cs-CZ" dirty="0"/>
              <a:t>- řemesla a) krajkářství</a:t>
            </a:r>
          </a:p>
          <a:p>
            <a:pPr marL="0" indent="0">
              <a:buNone/>
            </a:pPr>
            <a:r>
              <a:rPr lang="cs-CZ" dirty="0"/>
              <a:t>                  b) paličkování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Simona\Desktop\paličkován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800"/>
            <a:ext cx="3275856" cy="245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088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Plzeň</a:t>
            </a:r>
            <a:r>
              <a:rPr lang="cs-CZ" dirty="0" smtClean="0"/>
              <a:t> - soutok řek, Radbuza, Úhlava, Mže,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Úslava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vznik na konci 13. století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-Chrám sv. Bartoloměje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pivovar</a:t>
            </a:r>
          </a:p>
          <a:p>
            <a:pPr marL="0" indent="0">
              <a:buNone/>
            </a:pPr>
            <a:r>
              <a:rPr lang="cs-CZ" b="1" dirty="0" smtClean="0"/>
              <a:t>Rokycany</a:t>
            </a:r>
          </a:p>
          <a:p>
            <a:pPr marL="0" indent="0">
              <a:buNone/>
            </a:pPr>
            <a:r>
              <a:rPr lang="cs-CZ" b="1" dirty="0" smtClean="0"/>
              <a:t>Sušice </a:t>
            </a:r>
            <a:r>
              <a:rPr lang="cs-CZ" dirty="0" smtClean="0"/>
              <a:t>- výroba zápalek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Domažlice</a:t>
            </a:r>
            <a:r>
              <a:rPr lang="cs-CZ" dirty="0" smtClean="0"/>
              <a:t> - centrum je památkovou rezervací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muzeum Chodska</a:t>
            </a:r>
          </a:p>
          <a:p>
            <a:pPr marL="0" indent="0">
              <a:buNone/>
            </a:pPr>
            <a:r>
              <a:rPr lang="cs-CZ" b="1" dirty="0" smtClean="0"/>
              <a:t>Klatovy</a:t>
            </a:r>
            <a:r>
              <a:rPr lang="cs-CZ" dirty="0" smtClean="0"/>
              <a:t> - barokní kostel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výroba brýlových obrouček a čoček</a:t>
            </a:r>
          </a:p>
        </p:txBody>
      </p:sp>
      <p:pic>
        <p:nvPicPr>
          <p:cNvPr id="4098" name="Picture 2" descr="C:\Users\Simona\Desktop\plzeň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1700808"/>
            <a:ext cx="297633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imona\Desktop\domažli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394" y="3789040"/>
            <a:ext cx="2935875" cy="220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283968" y="1988840"/>
            <a:ext cx="720080" cy="8280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644008" y="4653136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279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475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750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25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3000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500"/>
                            </p:stCondLst>
                            <p:childTnLst>
                              <p:par>
                                <p:cTn id="7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8000"/>
                            </p:stCondLst>
                            <p:childTnLst>
                              <p:par>
                                <p:cTn id="7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PAMÁTKY -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Zámek</a:t>
            </a:r>
            <a:r>
              <a:rPr lang="cs-CZ" dirty="0" smtClean="0"/>
              <a:t> - Horšovský Týn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Kozel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Zbiroh</a:t>
            </a:r>
          </a:p>
          <a:p>
            <a:pPr marL="0" indent="0">
              <a:buNone/>
            </a:pPr>
            <a:r>
              <a:rPr lang="cs-CZ" b="1" dirty="0" smtClean="0"/>
              <a:t>Hrad</a:t>
            </a:r>
            <a:r>
              <a:rPr lang="cs-CZ" dirty="0" smtClean="0"/>
              <a:t> - Rábí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 Švihov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 Velhartice</a:t>
            </a:r>
          </a:p>
          <a:p>
            <a:pPr marL="0" indent="0">
              <a:buNone/>
            </a:pPr>
            <a:r>
              <a:rPr lang="cs-CZ" b="1" dirty="0" smtClean="0"/>
              <a:t>Klášter</a:t>
            </a:r>
            <a:r>
              <a:rPr lang="cs-CZ" dirty="0" smtClean="0"/>
              <a:t> Plasy</a:t>
            </a:r>
            <a:endParaRPr lang="cs-CZ" dirty="0"/>
          </a:p>
        </p:txBody>
      </p:sp>
      <p:pic>
        <p:nvPicPr>
          <p:cNvPr id="5122" name="Picture 2" descr="C:\Users\Simona\Desktop\800px-Zámek_Zbiro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3209360" cy="194421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imona\Desktop\šviho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888" y="3068960"/>
            <a:ext cx="2828528" cy="19606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imona\Desktop\klášter plas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604" y="4437112"/>
            <a:ext cx="2781548" cy="160657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563888" y="2780928"/>
            <a:ext cx="122413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059832" y="4149080"/>
            <a:ext cx="2160240" cy="1440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843808" y="5517232"/>
            <a:ext cx="914400" cy="944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456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25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Město Plzeň leží na soutoku kterých řek?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2) Jak se jmenuje kraj kolem Domažlic?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3) Která pohoří najdeme v Plzeňském kraji?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4) Které hrady a zámky můžete v tomto kraji navštívit?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64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5) Napište 4 města ležící v tomto kraji.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6) Které odvětví průmyslu se zde nachází?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7) Čím je známé město Sušice a Plzeň?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8) Která 3 jezera byste doporučili turistům?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</p:txBody>
      </p:sp>
    </p:spTree>
    <p:extLst>
      <p:ext uri="{BB962C8B-B14F-4D97-AF65-F5344CB8AC3E}">
        <p14:creationId xmlns:p14="http://schemas.microsoft.com/office/powerpoint/2010/main" val="59025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477443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Plzeňským krajem.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69126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458207"/>
              </p:ext>
            </p:extLst>
          </p:nvPr>
        </p:nvGraphicFramePr>
        <p:xfrm>
          <a:off x="899592" y="764704"/>
          <a:ext cx="7358114" cy="4618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http://cs.wikipedia.org/wiki/Soubor:Motiva%C4%8Dn%C3%AD-foto-%C4%8Certovo-jezero.jpg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http://cs.wikipedia.org/wiki/Soubor:Wheat_field.jpg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http://cs.wikipedia.org/wiki/Soubor:Wild_rye.jpg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http://cs.wikipedia.org/wiki/Soubor:Ursuline_lace.jpg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http://cs.wikipedia.org/wiki/Soubor:View_St_Bartholomew_Plzen_113.JPG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http://cs.wikipedia.org/wiki/Soubor:Domazlice_namesti.jpg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http://cs.wikipedia.org/wiki/Soubor:Z%C3%A1mek_Zbiroh.jpg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http://cs.wikipedia.org/wiki/Soubor:BurgSvihov.jpg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http://cs.wikipedia.org/wiki/Soubor:Plasy_aerial.jpg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65296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488</Words>
  <Application>Microsoft Office PowerPoint</Application>
  <PresentationFormat>Předvádění na obrazovce (4:3)</PresentationFormat>
  <Paragraphs>129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PLZEŇSKÝ KRAJ</vt:lpstr>
      <vt:lpstr>Prezentace aplikace PowerPoint</vt:lpstr>
      <vt:lpstr>PLZEŇSKÝ KRAJ</vt:lpstr>
      <vt:lpstr>VODSTVO</vt:lpstr>
      <vt:lpstr>PRŮMYSL</vt:lpstr>
      <vt:lpstr>ZEMĚDĚLSTVÍ</vt:lpstr>
      <vt:lpstr>CHODSKO - oblast</vt:lpstr>
      <vt:lpstr>MĚSTA</vt:lpstr>
      <vt:lpstr>PAMÁTKY - TURISTICKÁ MÍSTA</vt:lpstr>
      <vt:lpstr>Odpovězte na otázky: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Plzeňský kraj</dc:title>
  <dc:creator>Simona</dc:creator>
  <cp:lastModifiedBy>Simona</cp:lastModifiedBy>
  <cp:revision>62</cp:revision>
  <dcterms:created xsi:type="dcterms:W3CDTF">2012-02-20T16:16:56Z</dcterms:created>
  <dcterms:modified xsi:type="dcterms:W3CDTF">2012-05-17T14:23:55Z</dcterms:modified>
</cp:coreProperties>
</file>