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5" r:id="rId2"/>
    <p:sldId id="266" r:id="rId3"/>
    <p:sldId id="256" r:id="rId4"/>
    <p:sldId id="257" r:id="rId5"/>
    <p:sldId id="268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9" r:id="rId14"/>
    <p:sldId id="270" r:id="rId15"/>
    <p:sldId id="271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98000A-2CAE-424A-A732-6B9B139352AE}" type="doc">
      <dgm:prSet loTypeId="urn:microsoft.com/office/officeart/2005/8/layout/radial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885E40C0-FFED-425B-BE8A-D7C8242BF688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rybníky</a:t>
          </a:r>
          <a:endParaRPr lang="cs-CZ" sz="2400" b="1" dirty="0">
            <a:solidFill>
              <a:schemeClr val="tx1"/>
            </a:solidFill>
          </a:endParaRPr>
        </a:p>
      </dgm:t>
    </dgm:pt>
    <dgm:pt modelId="{59962BD2-5C4C-4EAB-B884-C354F42844C7}" type="parTrans" cxnId="{8A30B0CB-1479-42F5-9445-267A239BC639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119F69A-17B7-4DD3-9BCD-1F5FA1089791}" type="sibTrans" cxnId="{8A30B0CB-1479-42F5-9445-267A239BC639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B79FDE3E-1C48-4561-89D1-18F44CEF3CAB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Hamerský</a:t>
          </a:r>
          <a:endParaRPr lang="cs-CZ" sz="1800" b="1" dirty="0">
            <a:solidFill>
              <a:schemeClr val="tx1"/>
            </a:solidFill>
          </a:endParaRPr>
        </a:p>
      </dgm:t>
    </dgm:pt>
    <dgm:pt modelId="{35561F6C-2C2C-49CA-A9CB-345E69256D91}" type="parTrans" cxnId="{494F767D-B397-4753-883A-7CDB002AF73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79664FEA-15F9-43B6-870E-CE6CB30757B8}" type="sibTrans" cxnId="{494F767D-B397-4753-883A-7CDB002AF73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F9C18941-13EC-47E0-B00A-FA392C88DF3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Máchovo jezero - největší</a:t>
          </a:r>
          <a:endParaRPr lang="cs-CZ" dirty="0">
            <a:solidFill>
              <a:schemeClr val="tx1"/>
            </a:solidFill>
          </a:endParaRPr>
        </a:p>
      </dgm:t>
    </dgm:pt>
    <dgm:pt modelId="{02DAED8A-1BD5-476E-AEA9-B1D04AEF43F9}" type="parTrans" cxnId="{7E31A936-1AC0-4EB1-988A-260CAD53ED9D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539C5FB-46C2-4359-AEBE-ED86AE5EAA8B}" type="sibTrans" cxnId="{7E31A936-1AC0-4EB1-988A-260CAD53ED9D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863A0904-C576-4EF6-9A1D-F61BFBCE37C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Novozámecký</a:t>
          </a:r>
          <a:endParaRPr lang="cs-CZ" sz="2000" dirty="0">
            <a:solidFill>
              <a:schemeClr val="tx1"/>
            </a:solidFill>
          </a:endParaRPr>
        </a:p>
      </dgm:t>
    </dgm:pt>
    <dgm:pt modelId="{E83ECF37-4408-4A62-960D-33223CEE92AA}" type="parTrans" cxnId="{70A4CD22-2EDE-4546-A8E0-23F2966BAD1A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FD1A9F9E-CBED-4AB8-A217-EA7022C0ADA7}" type="sibTrans" cxnId="{70A4CD22-2EDE-4546-A8E0-23F2966BAD1A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F5020565-C565-4BA6-B077-4673AD18FD53}" type="pres">
      <dgm:prSet presAssocID="{B498000A-2CAE-424A-A732-6B9B139352A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E9F821-1C75-4461-9E70-1767375F7211}" type="pres">
      <dgm:prSet presAssocID="{885E40C0-FFED-425B-BE8A-D7C8242BF688}" presName="centerShape" presStyleLbl="node0" presStyleIdx="0" presStyleCnt="1" custScaleX="153698"/>
      <dgm:spPr/>
      <dgm:t>
        <a:bodyPr/>
        <a:lstStyle/>
        <a:p>
          <a:endParaRPr lang="cs-CZ"/>
        </a:p>
      </dgm:t>
    </dgm:pt>
    <dgm:pt modelId="{B28F3BF0-1B46-42AC-96ED-A4E03D6AD76E}" type="pres">
      <dgm:prSet presAssocID="{35561F6C-2C2C-49CA-A9CB-345E69256D91}" presName="parTrans" presStyleLbl="sibTrans2D1" presStyleIdx="0" presStyleCnt="3"/>
      <dgm:spPr/>
      <dgm:t>
        <a:bodyPr/>
        <a:lstStyle/>
        <a:p>
          <a:endParaRPr lang="cs-CZ"/>
        </a:p>
      </dgm:t>
    </dgm:pt>
    <dgm:pt modelId="{C672C05A-987C-4A7C-9A18-BE808B0FDEC7}" type="pres">
      <dgm:prSet presAssocID="{35561F6C-2C2C-49CA-A9CB-345E69256D91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F7BAFD93-7384-456E-86E3-EE27A740AF77}" type="pres">
      <dgm:prSet presAssocID="{B79FDE3E-1C48-4561-89D1-18F44CEF3CAB}" presName="node" presStyleLbl="node1" presStyleIdx="0" presStyleCnt="3" custScaleX="1474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FD189E-2F01-420C-9065-26BAB5F33DCA}" type="pres">
      <dgm:prSet presAssocID="{02DAED8A-1BD5-476E-AEA9-B1D04AEF43F9}" presName="parTrans" presStyleLbl="sibTrans2D1" presStyleIdx="1" presStyleCnt="3"/>
      <dgm:spPr/>
      <dgm:t>
        <a:bodyPr/>
        <a:lstStyle/>
        <a:p>
          <a:endParaRPr lang="cs-CZ"/>
        </a:p>
      </dgm:t>
    </dgm:pt>
    <dgm:pt modelId="{F1BAAD79-3C38-4475-B7D7-8EEEF25EAC45}" type="pres">
      <dgm:prSet presAssocID="{02DAED8A-1BD5-476E-AEA9-B1D04AEF43F9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0B785542-CEBC-48B6-8822-0E5D1571683C}" type="pres">
      <dgm:prSet presAssocID="{F9C18941-13EC-47E0-B00A-FA392C88DF3D}" presName="node" presStyleLbl="node1" presStyleIdx="1" presStyleCnt="3" custScaleX="155095" custRadScaleRad="124296" custRadScaleInc="-124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3CF659-E16B-4345-9B31-FE6F12616C55}" type="pres">
      <dgm:prSet presAssocID="{E83ECF37-4408-4A62-960D-33223CEE92AA}" presName="parTrans" presStyleLbl="sibTrans2D1" presStyleIdx="2" presStyleCnt="3"/>
      <dgm:spPr/>
      <dgm:t>
        <a:bodyPr/>
        <a:lstStyle/>
        <a:p>
          <a:endParaRPr lang="cs-CZ"/>
        </a:p>
      </dgm:t>
    </dgm:pt>
    <dgm:pt modelId="{7C2B0067-847E-4880-AF66-FA6837096E49}" type="pres">
      <dgm:prSet presAssocID="{E83ECF37-4408-4A62-960D-33223CEE92AA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89227B05-ED9B-4D3E-8E9D-E1DF2EB07F88}" type="pres">
      <dgm:prSet presAssocID="{863A0904-C576-4EF6-9A1D-F61BFBCE37CF}" presName="node" presStyleLbl="node1" presStyleIdx="2" presStyleCnt="3" custScaleX="202702" custRadScaleRad="132385" custRadScaleInc="90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ECF7E9-B17D-4844-89B2-76C0C3DB0436}" type="presOf" srcId="{B79FDE3E-1C48-4561-89D1-18F44CEF3CAB}" destId="{F7BAFD93-7384-456E-86E3-EE27A740AF77}" srcOrd="0" destOrd="0" presId="urn:microsoft.com/office/officeart/2005/8/layout/radial5"/>
    <dgm:cxn modelId="{67708FC2-A6A1-4E03-91C0-0709EB87A1B1}" type="presOf" srcId="{E83ECF37-4408-4A62-960D-33223CEE92AA}" destId="{7C2B0067-847E-4880-AF66-FA6837096E49}" srcOrd="1" destOrd="0" presId="urn:microsoft.com/office/officeart/2005/8/layout/radial5"/>
    <dgm:cxn modelId="{494F767D-B397-4753-883A-7CDB002AF730}" srcId="{885E40C0-FFED-425B-BE8A-D7C8242BF688}" destId="{B79FDE3E-1C48-4561-89D1-18F44CEF3CAB}" srcOrd="0" destOrd="0" parTransId="{35561F6C-2C2C-49CA-A9CB-345E69256D91}" sibTransId="{79664FEA-15F9-43B6-870E-CE6CB30757B8}"/>
    <dgm:cxn modelId="{ECA0AE68-0443-4DBC-B1E1-602E466AED88}" type="presOf" srcId="{885E40C0-FFED-425B-BE8A-D7C8242BF688}" destId="{02E9F821-1C75-4461-9E70-1767375F7211}" srcOrd="0" destOrd="0" presId="urn:microsoft.com/office/officeart/2005/8/layout/radial5"/>
    <dgm:cxn modelId="{8A30B0CB-1479-42F5-9445-267A239BC639}" srcId="{B498000A-2CAE-424A-A732-6B9B139352AE}" destId="{885E40C0-FFED-425B-BE8A-D7C8242BF688}" srcOrd="0" destOrd="0" parTransId="{59962BD2-5C4C-4EAB-B884-C354F42844C7}" sibTransId="{0119F69A-17B7-4DD3-9BCD-1F5FA1089791}"/>
    <dgm:cxn modelId="{D7E33BAA-9F5F-4E86-8874-8F9197490170}" type="presOf" srcId="{35561F6C-2C2C-49CA-A9CB-345E69256D91}" destId="{B28F3BF0-1B46-42AC-96ED-A4E03D6AD76E}" srcOrd="0" destOrd="0" presId="urn:microsoft.com/office/officeart/2005/8/layout/radial5"/>
    <dgm:cxn modelId="{16FB8083-1FFB-457C-9FC7-469D35D01710}" type="presOf" srcId="{B498000A-2CAE-424A-A732-6B9B139352AE}" destId="{F5020565-C565-4BA6-B077-4673AD18FD53}" srcOrd="0" destOrd="0" presId="urn:microsoft.com/office/officeart/2005/8/layout/radial5"/>
    <dgm:cxn modelId="{8A69F9D2-DDE5-4B74-A667-068FF8F62BD4}" type="presOf" srcId="{F9C18941-13EC-47E0-B00A-FA392C88DF3D}" destId="{0B785542-CEBC-48B6-8822-0E5D1571683C}" srcOrd="0" destOrd="0" presId="urn:microsoft.com/office/officeart/2005/8/layout/radial5"/>
    <dgm:cxn modelId="{AE3B56B8-6B59-4B38-936A-10ACE2B94D46}" type="presOf" srcId="{02DAED8A-1BD5-476E-AEA9-B1D04AEF43F9}" destId="{DDFD189E-2F01-420C-9065-26BAB5F33DCA}" srcOrd="0" destOrd="0" presId="urn:microsoft.com/office/officeart/2005/8/layout/radial5"/>
    <dgm:cxn modelId="{4E34CA19-7386-414B-AA1B-9C0FEEEC893C}" type="presOf" srcId="{863A0904-C576-4EF6-9A1D-F61BFBCE37CF}" destId="{89227B05-ED9B-4D3E-8E9D-E1DF2EB07F88}" srcOrd="0" destOrd="0" presId="urn:microsoft.com/office/officeart/2005/8/layout/radial5"/>
    <dgm:cxn modelId="{7E31A936-1AC0-4EB1-988A-260CAD53ED9D}" srcId="{885E40C0-FFED-425B-BE8A-D7C8242BF688}" destId="{F9C18941-13EC-47E0-B00A-FA392C88DF3D}" srcOrd="1" destOrd="0" parTransId="{02DAED8A-1BD5-476E-AEA9-B1D04AEF43F9}" sibTransId="{0539C5FB-46C2-4359-AEBE-ED86AE5EAA8B}"/>
    <dgm:cxn modelId="{BCF928E4-9507-4619-8D38-B713F1B7C266}" type="presOf" srcId="{35561F6C-2C2C-49CA-A9CB-345E69256D91}" destId="{C672C05A-987C-4A7C-9A18-BE808B0FDEC7}" srcOrd="1" destOrd="0" presId="urn:microsoft.com/office/officeart/2005/8/layout/radial5"/>
    <dgm:cxn modelId="{70A4CD22-2EDE-4546-A8E0-23F2966BAD1A}" srcId="{885E40C0-FFED-425B-BE8A-D7C8242BF688}" destId="{863A0904-C576-4EF6-9A1D-F61BFBCE37CF}" srcOrd="2" destOrd="0" parTransId="{E83ECF37-4408-4A62-960D-33223CEE92AA}" sibTransId="{FD1A9F9E-CBED-4AB8-A217-EA7022C0ADA7}"/>
    <dgm:cxn modelId="{A6384D5B-2FA2-4D05-B613-AD969FA73CA1}" type="presOf" srcId="{02DAED8A-1BD5-476E-AEA9-B1D04AEF43F9}" destId="{F1BAAD79-3C38-4475-B7D7-8EEEF25EAC45}" srcOrd="1" destOrd="0" presId="urn:microsoft.com/office/officeart/2005/8/layout/radial5"/>
    <dgm:cxn modelId="{3EE0EB97-8E7B-4017-B430-CFDBFFC48394}" type="presOf" srcId="{E83ECF37-4408-4A62-960D-33223CEE92AA}" destId="{5F3CF659-E16B-4345-9B31-FE6F12616C55}" srcOrd="0" destOrd="0" presId="urn:microsoft.com/office/officeart/2005/8/layout/radial5"/>
    <dgm:cxn modelId="{241434D9-4F77-4634-9FFA-11695FFA26BF}" type="presParOf" srcId="{F5020565-C565-4BA6-B077-4673AD18FD53}" destId="{02E9F821-1C75-4461-9E70-1767375F7211}" srcOrd="0" destOrd="0" presId="urn:microsoft.com/office/officeart/2005/8/layout/radial5"/>
    <dgm:cxn modelId="{7242734A-E0A7-4D16-A80D-9CC4E6B0D2C7}" type="presParOf" srcId="{F5020565-C565-4BA6-B077-4673AD18FD53}" destId="{B28F3BF0-1B46-42AC-96ED-A4E03D6AD76E}" srcOrd="1" destOrd="0" presId="urn:microsoft.com/office/officeart/2005/8/layout/radial5"/>
    <dgm:cxn modelId="{C22A6D69-84D4-4F1D-8CFF-E45B13F92282}" type="presParOf" srcId="{B28F3BF0-1B46-42AC-96ED-A4E03D6AD76E}" destId="{C672C05A-987C-4A7C-9A18-BE808B0FDEC7}" srcOrd="0" destOrd="0" presId="urn:microsoft.com/office/officeart/2005/8/layout/radial5"/>
    <dgm:cxn modelId="{0FC73C97-2C8A-4E43-AEE9-C52E35454F25}" type="presParOf" srcId="{F5020565-C565-4BA6-B077-4673AD18FD53}" destId="{F7BAFD93-7384-456E-86E3-EE27A740AF77}" srcOrd="2" destOrd="0" presId="urn:microsoft.com/office/officeart/2005/8/layout/radial5"/>
    <dgm:cxn modelId="{5E965470-3B9F-47CE-9F95-D32A5BC5B142}" type="presParOf" srcId="{F5020565-C565-4BA6-B077-4673AD18FD53}" destId="{DDFD189E-2F01-420C-9065-26BAB5F33DCA}" srcOrd="3" destOrd="0" presId="urn:microsoft.com/office/officeart/2005/8/layout/radial5"/>
    <dgm:cxn modelId="{2D891E41-71DE-41BC-8B40-7FFABFFB09D6}" type="presParOf" srcId="{DDFD189E-2F01-420C-9065-26BAB5F33DCA}" destId="{F1BAAD79-3C38-4475-B7D7-8EEEF25EAC45}" srcOrd="0" destOrd="0" presId="urn:microsoft.com/office/officeart/2005/8/layout/radial5"/>
    <dgm:cxn modelId="{B60C9568-8913-4FF6-B8F8-3293F62A5D02}" type="presParOf" srcId="{F5020565-C565-4BA6-B077-4673AD18FD53}" destId="{0B785542-CEBC-48B6-8822-0E5D1571683C}" srcOrd="4" destOrd="0" presId="urn:microsoft.com/office/officeart/2005/8/layout/radial5"/>
    <dgm:cxn modelId="{B373D26C-5276-4FBE-BF4A-934394CD137D}" type="presParOf" srcId="{F5020565-C565-4BA6-B077-4673AD18FD53}" destId="{5F3CF659-E16B-4345-9B31-FE6F12616C55}" srcOrd="5" destOrd="0" presId="urn:microsoft.com/office/officeart/2005/8/layout/radial5"/>
    <dgm:cxn modelId="{6C7CF5CF-02B3-44ED-9307-C3D66DBA1140}" type="presParOf" srcId="{5F3CF659-E16B-4345-9B31-FE6F12616C55}" destId="{7C2B0067-847E-4880-AF66-FA6837096E49}" srcOrd="0" destOrd="0" presId="urn:microsoft.com/office/officeart/2005/8/layout/radial5"/>
    <dgm:cxn modelId="{7820027F-D9E4-49E0-B4B3-E1A05D416BC2}" type="presParOf" srcId="{F5020565-C565-4BA6-B077-4673AD18FD53}" destId="{89227B05-ED9B-4D3E-8E9D-E1DF2EB07F88}" srcOrd="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D67BBE-1EE1-4E98-8F40-C6E0702668B8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E11AE6D-33C9-40C2-930A-69240DB8813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řeky</a:t>
          </a:r>
          <a:endParaRPr lang="cs-CZ" dirty="0">
            <a:solidFill>
              <a:schemeClr val="tx1"/>
            </a:solidFill>
          </a:endParaRPr>
        </a:p>
      </dgm:t>
    </dgm:pt>
    <dgm:pt modelId="{4E4759F8-E956-492F-9DB3-7800A55B40BD}" type="parTrans" cxnId="{B4579961-B5A0-4AEF-87B6-9BF26C4181BD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FD8991AF-B10B-42DB-A164-11EE6C60EDAC}" type="sibTrans" cxnId="{B4579961-B5A0-4AEF-87B6-9BF26C4181BD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44596F4-7768-4D2B-AB81-66B48096C8AD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Jizera</a:t>
          </a:r>
          <a:endParaRPr lang="cs-CZ" sz="2000" dirty="0">
            <a:solidFill>
              <a:schemeClr val="tx1"/>
            </a:solidFill>
          </a:endParaRPr>
        </a:p>
      </dgm:t>
    </dgm:pt>
    <dgm:pt modelId="{00985007-4B9B-4DC2-A5A8-DBD7B38D4DF5}" type="parTrans" cxnId="{EC9B2D2F-8AA1-4224-AE80-AFADAF61C5E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1C530232-82F6-4DDA-9AC6-05D930BB7A00}" type="sibTrans" cxnId="{EC9B2D2F-8AA1-4224-AE80-AFADAF61C5E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70B3E4DF-F7AE-4502-8B41-5B6C179D260C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Ploučnice</a:t>
          </a:r>
          <a:endParaRPr lang="cs-CZ" sz="2000" dirty="0">
            <a:solidFill>
              <a:schemeClr val="tx1"/>
            </a:solidFill>
          </a:endParaRPr>
        </a:p>
      </dgm:t>
    </dgm:pt>
    <dgm:pt modelId="{BEB7C8B8-DC0B-44B7-B87A-C235AA0E3D5A}" type="parTrans" cxnId="{543A6EBF-066B-4813-9309-C0F47DA053D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BD5628A5-C6AE-4520-90B1-20877669C288}" type="sibTrans" cxnId="{543A6EBF-066B-4813-9309-C0F47DA053D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8E69B791-5039-457A-BC8A-74B312C83C7D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Lužická Nisa</a:t>
          </a:r>
          <a:endParaRPr lang="cs-CZ" sz="2000" dirty="0">
            <a:solidFill>
              <a:schemeClr val="tx1"/>
            </a:solidFill>
          </a:endParaRPr>
        </a:p>
      </dgm:t>
    </dgm:pt>
    <dgm:pt modelId="{9606E2A8-B86D-4304-BC97-A7F81908AF2F}" type="parTrans" cxnId="{DD8AA9BF-C3D4-44A6-99B1-BD183F564FD3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6B46C2E4-573D-4514-AE8C-968E5A007C4B}" type="sibTrans" cxnId="{DD8AA9BF-C3D4-44A6-99B1-BD183F564FD3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A01300B5-2539-484F-9E60-B67B76509D7D}" type="pres">
      <dgm:prSet presAssocID="{C3D67BBE-1EE1-4E98-8F40-C6E0702668B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D3982F-17E4-46C7-AB49-38A0B93463F5}" type="pres">
      <dgm:prSet presAssocID="{CE11AE6D-33C9-40C2-930A-69240DB88133}" presName="centerShape" presStyleLbl="node0" presStyleIdx="0" presStyleCnt="1"/>
      <dgm:spPr/>
      <dgm:t>
        <a:bodyPr/>
        <a:lstStyle/>
        <a:p>
          <a:endParaRPr lang="cs-CZ"/>
        </a:p>
      </dgm:t>
    </dgm:pt>
    <dgm:pt modelId="{584730A1-2D89-49E5-BF3F-EFD19BF4B762}" type="pres">
      <dgm:prSet presAssocID="{044596F4-7768-4D2B-AB81-66B48096C8A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982F2D-389F-4430-81A1-062FAEA279A4}" type="pres">
      <dgm:prSet presAssocID="{044596F4-7768-4D2B-AB81-66B48096C8AD}" presName="dummy" presStyleCnt="0"/>
      <dgm:spPr/>
    </dgm:pt>
    <dgm:pt modelId="{08234CB6-32CC-4EB8-965B-B3C5D32F7F4E}" type="pres">
      <dgm:prSet presAssocID="{1C530232-82F6-4DDA-9AC6-05D930BB7A0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B6D0015B-0703-41FA-8A90-5BC1683BA78F}" type="pres">
      <dgm:prSet presAssocID="{70B3E4DF-F7AE-4502-8B41-5B6C179D260C}" presName="node" presStyleLbl="node1" presStyleIdx="1" presStyleCnt="3" custScaleX="197737" custRadScaleRad="114800" custRadScaleInc="-130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AF1F11-4F0B-4B53-A92C-EA98A9CFE6AA}" type="pres">
      <dgm:prSet presAssocID="{70B3E4DF-F7AE-4502-8B41-5B6C179D260C}" presName="dummy" presStyleCnt="0"/>
      <dgm:spPr/>
    </dgm:pt>
    <dgm:pt modelId="{73E1C42F-51EA-4F5A-8F78-78896EC591C2}" type="pres">
      <dgm:prSet presAssocID="{BD5628A5-C6AE-4520-90B1-20877669C288}" presName="sibTrans" presStyleLbl="sibTrans2D1" presStyleIdx="1" presStyleCnt="3"/>
      <dgm:spPr/>
      <dgm:t>
        <a:bodyPr/>
        <a:lstStyle/>
        <a:p>
          <a:endParaRPr lang="cs-CZ"/>
        </a:p>
      </dgm:t>
    </dgm:pt>
    <dgm:pt modelId="{EB159515-C666-4951-8367-DF1E681969F5}" type="pres">
      <dgm:prSet presAssocID="{8E69B791-5039-457A-BC8A-74B312C83C7D}" presName="node" presStyleLbl="node1" presStyleIdx="2" presStyleCnt="3" custScaleX="1543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F1EF0C-1804-477C-8391-8D538A874829}" type="pres">
      <dgm:prSet presAssocID="{8E69B791-5039-457A-BC8A-74B312C83C7D}" presName="dummy" presStyleCnt="0"/>
      <dgm:spPr/>
    </dgm:pt>
    <dgm:pt modelId="{E46EBAB4-5098-4456-9D6B-0954AEE99E18}" type="pres">
      <dgm:prSet presAssocID="{6B46C2E4-573D-4514-AE8C-968E5A007C4B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543A6EBF-066B-4813-9309-C0F47DA053D0}" srcId="{CE11AE6D-33C9-40C2-930A-69240DB88133}" destId="{70B3E4DF-F7AE-4502-8B41-5B6C179D260C}" srcOrd="1" destOrd="0" parTransId="{BEB7C8B8-DC0B-44B7-B87A-C235AA0E3D5A}" sibTransId="{BD5628A5-C6AE-4520-90B1-20877669C288}"/>
    <dgm:cxn modelId="{D786867C-252E-4367-BBBB-F9565E53E29A}" type="presOf" srcId="{CE11AE6D-33C9-40C2-930A-69240DB88133}" destId="{F8D3982F-17E4-46C7-AB49-38A0B93463F5}" srcOrd="0" destOrd="0" presId="urn:microsoft.com/office/officeart/2005/8/layout/radial6"/>
    <dgm:cxn modelId="{D12D41D4-832E-4211-8DDB-2DC0CAF8B004}" type="presOf" srcId="{8E69B791-5039-457A-BC8A-74B312C83C7D}" destId="{EB159515-C666-4951-8367-DF1E681969F5}" srcOrd="0" destOrd="0" presId="urn:microsoft.com/office/officeart/2005/8/layout/radial6"/>
    <dgm:cxn modelId="{DD8AA9BF-C3D4-44A6-99B1-BD183F564FD3}" srcId="{CE11AE6D-33C9-40C2-930A-69240DB88133}" destId="{8E69B791-5039-457A-BC8A-74B312C83C7D}" srcOrd="2" destOrd="0" parTransId="{9606E2A8-B86D-4304-BC97-A7F81908AF2F}" sibTransId="{6B46C2E4-573D-4514-AE8C-968E5A007C4B}"/>
    <dgm:cxn modelId="{580196C5-2F1B-4F78-BEFC-1F537660F41B}" type="presOf" srcId="{6B46C2E4-573D-4514-AE8C-968E5A007C4B}" destId="{E46EBAB4-5098-4456-9D6B-0954AEE99E18}" srcOrd="0" destOrd="0" presId="urn:microsoft.com/office/officeart/2005/8/layout/radial6"/>
    <dgm:cxn modelId="{AE9CE1CC-D69B-4716-A257-5F74D6144A43}" type="presOf" srcId="{BD5628A5-C6AE-4520-90B1-20877669C288}" destId="{73E1C42F-51EA-4F5A-8F78-78896EC591C2}" srcOrd="0" destOrd="0" presId="urn:microsoft.com/office/officeart/2005/8/layout/radial6"/>
    <dgm:cxn modelId="{4D3E7365-E3B4-46A7-9D6C-13BD483DA25E}" type="presOf" srcId="{C3D67BBE-1EE1-4E98-8F40-C6E0702668B8}" destId="{A01300B5-2539-484F-9E60-B67B76509D7D}" srcOrd="0" destOrd="0" presId="urn:microsoft.com/office/officeart/2005/8/layout/radial6"/>
    <dgm:cxn modelId="{EC9B2D2F-8AA1-4224-AE80-AFADAF61C5E0}" srcId="{CE11AE6D-33C9-40C2-930A-69240DB88133}" destId="{044596F4-7768-4D2B-AB81-66B48096C8AD}" srcOrd="0" destOrd="0" parTransId="{00985007-4B9B-4DC2-A5A8-DBD7B38D4DF5}" sibTransId="{1C530232-82F6-4DDA-9AC6-05D930BB7A00}"/>
    <dgm:cxn modelId="{B4579961-B5A0-4AEF-87B6-9BF26C4181BD}" srcId="{C3D67BBE-1EE1-4E98-8F40-C6E0702668B8}" destId="{CE11AE6D-33C9-40C2-930A-69240DB88133}" srcOrd="0" destOrd="0" parTransId="{4E4759F8-E956-492F-9DB3-7800A55B40BD}" sibTransId="{FD8991AF-B10B-42DB-A164-11EE6C60EDAC}"/>
    <dgm:cxn modelId="{58DD1976-F4FE-465A-9AC0-2CF577EBEE2A}" type="presOf" srcId="{044596F4-7768-4D2B-AB81-66B48096C8AD}" destId="{584730A1-2D89-49E5-BF3F-EFD19BF4B762}" srcOrd="0" destOrd="0" presId="urn:microsoft.com/office/officeart/2005/8/layout/radial6"/>
    <dgm:cxn modelId="{077AC122-75F0-4D0B-A7CE-7AC1D77EA933}" type="presOf" srcId="{1C530232-82F6-4DDA-9AC6-05D930BB7A00}" destId="{08234CB6-32CC-4EB8-965B-B3C5D32F7F4E}" srcOrd="0" destOrd="0" presId="urn:microsoft.com/office/officeart/2005/8/layout/radial6"/>
    <dgm:cxn modelId="{E8A5139A-D898-44BB-9FF4-2156F0E5F928}" type="presOf" srcId="{70B3E4DF-F7AE-4502-8B41-5B6C179D260C}" destId="{B6D0015B-0703-41FA-8A90-5BC1683BA78F}" srcOrd="0" destOrd="0" presId="urn:microsoft.com/office/officeart/2005/8/layout/radial6"/>
    <dgm:cxn modelId="{417BFE50-4867-4966-AD2F-DD71E9872179}" type="presParOf" srcId="{A01300B5-2539-484F-9E60-B67B76509D7D}" destId="{F8D3982F-17E4-46C7-AB49-38A0B93463F5}" srcOrd="0" destOrd="0" presId="urn:microsoft.com/office/officeart/2005/8/layout/radial6"/>
    <dgm:cxn modelId="{C0D5C4EB-7E5F-494F-A5F2-D8609D09104A}" type="presParOf" srcId="{A01300B5-2539-484F-9E60-B67B76509D7D}" destId="{584730A1-2D89-49E5-BF3F-EFD19BF4B762}" srcOrd="1" destOrd="0" presId="urn:microsoft.com/office/officeart/2005/8/layout/radial6"/>
    <dgm:cxn modelId="{47D4DA3C-AF22-4550-8242-174EC858AF7D}" type="presParOf" srcId="{A01300B5-2539-484F-9E60-B67B76509D7D}" destId="{E0982F2D-389F-4430-81A1-062FAEA279A4}" srcOrd="2" destOrd="0" presId="urn:microsoft.com/office/officeart/2005/8/layout/radial6"/>
    <dgm:cxn modelId="{31B652FF-C321-42F8-A184-5F422D1875D6}" type="presParOf" srcId="{A01300B5-2539-484F-9E60-B67B76509D7D}" destId="{08234CB6-32CC-4EB8-965B-B3C5D32F7F4E}" srcOrd="3" destOrd="0" presId="urn:microsoft.com/office/officeart/2005/8/layout/radial6"/>
    <dgm:cxn modelId="{496CE865-A334-4413-9063-9436F356780B}" type="presParOf" srcId="{A01300B5-2539-484F-9E60-B67B76509D7D}" destId="{B6D0015B-0703-41FA-8A90-5BC1683BA78F}" srcOrd="4" destOrd="0" presId="urn:microsoft.com/office/officeart/2005/8/layout/radial6"/>
    <dgm:cxn modelId="{2282D478-0D91-47D1-AADB-5C92E089961C}" type="presParOf" srcId="{A01300B5-2539-484F-9E60-B67B76509D7D}" destId="{8EAF1F11-4F0B-4B53-A92C-EA98A9CFE6AA}" srcOrd="5" destOrd="0" presId="urn:microsoft.com/office/officeart/2005/8/layout/radial6"/>
    <dgm:cxn modelId="{1D5B5F68-1479-48F7-965C-E0180CF40711}" type="presParOf" srcId="{A01300B5-2539-484F-9E60-B67B76509D7D}" destId="{73E1C42F-51EA-4F5A-8F78-78896EC591C2}" srcOrd="6" destOrd="0" presId="urn:microsoft.com/office/officeart/2005/8/layout/radial6"/>
    <dgm:cxn modelId="{87421F7D-394E-4294-A328-B94E03E6BD4D}" type="presParOf" srcId="{A01300B5-2539-484F-9E60-B67B76509D7D}" destId="{EB159515-C666-4951-8367-DF1E681969F5}" srcOrd="7" destOrd="0" presId="urn:microsoft.com/office/officeart/2005/8/layout/radial6"/>
    <dgm:cxn modelId="{562807DF-2DB8-428F-AB7B-3DAD00694B80}" type="presParOf" srcId="{A01300B5-2539-484F-9E60-B67B76509D7D}" destId="{8BF1EF0C-1804-477C-8391-8D538A874829}" srcOrd="8" destOrd="0" presId="urn:microsoft.com/office/officeart/2005/8/layout/radial6"/>
    <dgm:cxn modelId="{3571E3AF-84A8-40CE-BD32-0D4A4031E92F}" type="presParOf" srcId="{A01300B5-2539-484F-9E60-B67B76509D7D}" destId="{E46EBAB4-5098-4456-9D6B-0954AEE99E18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85E7EF-4D34-4145-9D9F-1393BA5E9638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B4D6AF-ADEF-4A92-AED1-254A37E89D66}">
      <dgm:prSet phldrT="[Text]"/>
      <dgm:spPr>
        <a:solidFill>
          <a:srgbClr val="0070C0"/>
        </a:solidFill>
      </dgm:spPr>
      <dgm:t>
        <a:bodyPr/>
        <a:lstStyle/>
        <a:p>
          <a:r>
            <a:rPr lang="cs-CZ" b="1" smtClean="0">
              <a:solidFill>
                <a:schemeClr val="tx1"/>
              </a:solidFill>
            </a:rPr>
            <a:t>VODNÍ NÁDRŽE</a:t>
          </a:r>
          <a:endParaRPr lang="cs-CZ" b="1" dirty="0">
            <a:solidFill>
              <a:schemeClr val="tx1"/>
            </a:solidFill>
          </a:endParaRPr>
        </a:p>
      </dgm:t>
    </dgm:pt>
    <dgm:pt modelId="{0AC6ECBA-E1F5-42B7-9856-8855E625013B}" type="parTrans" cxnId="{0DA0877F-CBFF-43B8-B702-F1629E34C93C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2D3374DC-9989-41B1-9DC8-0964AAD6E06E}" type="sibTrans" cxnId="{0DA0877F-CBFF-43B8-B702-F1629E34C93C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9634BD4C-67D9-40E9-BBF3-FABE9720EC6D}">
      <dgm:prSet phldrT="[Text]" custT="1"/>
      <dgm:spPr/>
      <dgm:t>
        <a:bodyPr/>
        <a:lstStyle/>
        <a:p>
          <a:r>
            <a:rPr lang="cs-CZ" sz="2000" smtClean="0">
              <a:solidFill>
                <a:schemeClr val="tx1"/>
              </a:solidFill>
            </a:rPr>
            <a:t>Bedřichov</a:t>
          </a:r>
          <a:endParaRPr lang="cs-CZ" sz="2000" dirty="0">
            <a:solidFill>
              <a:schemeClr val="tx1"/>
            </a:solidFill>
          </a:endParaRPr>
        </a:p>
      </dgm:t>
    </dgm:pt>
    <dgm:pt modelId="{5481B4D8-9656-4B30-AEC3-04179E4DC685}" type="parTrans" cxnId="{1CADDEE2-0A1B-41B4-A905-CD2609F92C3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AB3FC87E-67F6-4389-A069-FCBAD5FCFC0B}" type="sibTrans" cxnId="{1CADDEE2-0A1B-41B4-A905-CD2609F92C3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8BDF988B-974E-4C9A-A11C-831F7D8FD277}">
      <dgm:prSet phldrT="[Text]" custT="1"/>
      <dgm:spPr/>
      <dgm:t>
        <a:bodyPr/>
        <a:lstStyle/>
        <a:p>
          <a:r>
            <a:rPr lang="cs-CZ" sz="2000" smtClean="0">
              <a:solidFill>
                <a:schemeClr val="tx1"/>
              </a:solidFill>
            </a:rPr>
            <a:t>Harcov</a:t>
          </a:r>
          <a:endParaRPr lang="cs-CZ" sz="2000" dirty="0">
            <a:solidFill>
              <a:schemeClr val="tx1"/>
            </a:solidFill>
          </a:endParaRPr>
        </a:p>
      </dgm:t>
    </dgm:pt>
    <dgm:pt modelId="{CE242F59-E3DB-4752-B805-DF352AB3A796}" type="parTrans" cxnId="{FD3D09C0-A442-4C93-9204-0C4A5510C0E6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AFB7CF03-F3D1-4689-B3C9-D8AD87448913}" type="sibTrans" cxnId="{FD3D09C0-A442-4C93-9204-0C4A5510C0E6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E1E1AD4D-A311-43AA-8C48-63F279E117F2}">
      <dgm:prSet phldrT="[Text]" custT="1"/>
      <dgm:spPr/>
      <dgm:t>
        <a:bodyPr/>
        <a:lstStyle/>
        <a:p>
          <a:r>
            <a:rPr lang="cs-CZ" sz="2000" smtClean="0">
              <a:solidFill>
                <a:schemeClr val="tx1"/>
              </a:solidFill>
            </a:rPr>
            <a:t>Souš</a:t>
          </a:r>
          <a:endParaRPr lang="cs-CZ" sz="2000" dirty="0">
            <a:solidFill>
              <a:schemeClr val="tx1"/>
            </a:solidFill>
          </a:endParaRPr>
        </a:p>
      </dgm:t>
    </dgm:pt>
    <dgm:pt modelId="{A02774D1-706E-4D35-84A4-F21A7EB37010}" type="parTrans" cxnId="{C1641872-7F6A-4C3A-88F8-F30DD3032011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3E36D118-DB9E-4CDE-9C12-E34FC3F68130}" type="sibTrans" cxnId="{C1641872-7F6A-4C3A-88F8-F30DD3032011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6B3332B-034D-4763-9259-9B538E1CC025}">
      <dgm:prSet phldrT="[Text]" custT="1"/>
      <dgm:spPr/>
      <dgm:t>
        <a:bodyPr/>
        <a:lstStyle/>
        <a:p>
          <a:r>
            <a:rPr lang="cs-CZ" sz="2000" smtClean="0">
              <a:solidFill>
                <a:schemeClr val="tx1"/>
              </a:solidFill>
            </a:rPr>
            <a:t>Mšeno</a:t>
          </a:r>
          <a:endParaRPr lang="cs-CZ" sz="2000" dirty="0">
            <a:solidFill>
              <a:schemeClr val="tx1"/>
            </a:solidFill>
          </a:endParaRPr>
        </a:p>
      </dgm:t>
    </dgm:pt>
    <dgm:pt modelId="{D8F627C3-1A1A-40B4-8136-471830DBCADC}" type="parTrans" cxnId="{FFC3588F-7DDD-4C7C-B62E-1DB8F95CD735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6F63CA5F-3A37-45F3-8938-A164E09DD3B5}" type="sibTrans" cxnId="{FFC3588F-7DDD-4C7C-B62E-1DB8F95CD735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6F843589-4AB5-4EE2-ABDE-05EF0AE7ECA4}">
      <dgm:prSet phldrT="[Text]" custT="1"/>
      <dgm:spPr/>
      <dgm:t>
        <a:bodyPr/>
        <a:lstStyle/>
        <a:p>
          <a:r>
            <a:rPr lang="cs-CZ" sz="2000" smtClean="0">
              <a:solidFill>
                <a:schemeClr val="tx1"/>
              </a:solidFill>
            </a:rPr>
            <a:t>Mlýnice</a:t>
          </a:r>
          <a:endParaRPr lang="cs-CZ" sz="2000" dirty="0">
            <a:solidFill>
              <a:schemeClr val="tx1"/>
            </a:solidFill>
          </a:endParaRPr>
        </a:p>
      </dgm:t>
    </dgm:pt>
    <dgm:pt modelId="{52D8C2D1-160E-45B2-964D-5071BEFFA5FC}" type="parTrans" cxnId="{2C90FD1D-B7D4-46D8-8336-E29952B9B518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8B004157-E6F8-4992-B3F8-4D2B513F2282}" type="sibTrans" cxnId="{2C90FD1D-B7D4-46D8-8336-E29952B9B518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E693F6C3-A8C9-490F-911B-F0C64AEEC95A}" type="pres">
      <dgm:prSet presAssocID="{D785E7EF-4D34-4145-9D9F-1393BA5E963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75BF3F-0A9D-410A-A411-A569BA0A6142}" type="pres">
      <dgm:prSet presAssocID="{83B4D6AF-ADEF-4A92-AED1-254A37E89D66}" presName="centerShape" presStyleLbl="node0" presStyleIdx="0" presStyleCnt="1"/>
      <dgm:spPr/>
      <dgm:t>
        <a:bodyPr/>
        <a:lstStyle/>
        <a:p>
          <a:endParaRPr lang="cs-CZ"/>
        </a:p>
      </dgm:t>
    </dgm:pt>
    <dgm:pt modelId="{DA3A4DE8-01F4-43C4-A35D-D9FC410EDB5D}" type="pres">
      <dgm:prSet presAssocID="{9634BD4C-67D9-40E9-BBF3-FABE9720EC6D}" presName="node" presStyleLbl="node1" presStyleIdx="0" presStyleCnt="5" custScaleX="1676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77C631-22E7-4C67-9381-15828B608BEB}" type="pres">
      <dgm:prSet presAssocID="{9634BD4C-67D9-40E9-BBF3-FABE9720EC6D}" presName="dummy" presStyleCnt="0"/>
      <dgm:spPr/>
      <dgm:t>
        <a:bodyPr/>
        <a:lstStyle/>
        <a:p>
          <a:endParaRPr lang="cs-CZ"/>
        </a:p>
      </dgm:t>
    </dgm:pt>
    <dgm:pt modelId="{A88CC6B1-3D3E-491E-8847-F694E422438D}" type="pres">
      <dgm:prSet presAssocID="{AB3FC87E-67F6-4389-A069-FCBAD5FCFC0B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C4FB2C3-3F47-4274-8007-F7A72389CE91}" type="pres">
      <dgm:prSet presAssocID="{8BDF988B-974E-4C9A-A11C-831F7D8FD277}" presName="node" presStyleLbl="node1" presStyleIdx="1" presStyleCnt="5" custScaleX="127834" custScaleY="842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F31E6-2C69-45F5-9DA6-4223BACFC9F9}" type="pres">
      <dgm:prSet presAssocID="{8BDF988B-974E-4C9A-A11C-831F7D8FD277}" presName="dummy" presStyleCnt="0"/>
      <dgm:spPr/>
      <dgm:t>
        <a:bodyPr/>
        <a:lstStyle/>
        <a:p>
          <a:endParaRPr lang="cs-CZ"/>
        </a:p>
      </dgm:t>
    </dgm:pt>
    <dgm:pt modelId="{6147320D-92BB-4B55-931B-8E7E9F7BB4F3}" type="pres">
      <dgm:prSet presAssocID="{AFB7CF03-F3D1-4689-B3C9-D8AD8744891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1D0A5F13-B3D5-4C01-BF3B-50B82B75D8BB}" type="pres">
      <dgm:prSet presAssocID="{E1E1AD4D-A311-43AA-8C48-63F279E117F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DF8FDA-0809-4E79-A00F-4F63AE4B3EE9}" type="pres">
      <dgm:prSet presAssocID="{E1E1AD4D-A311-43AA-8C48-63F279E117F2}" presName="dummy" presStyleCnt="0"/>
      <dgm:spPr/>
      <dgm:t>
        <a:bodyPr/>
        <a:lstStyle/>
        <a:p>
          <a:endParaRPr lang="cs-CZ"/>
        </a:p>
      </dgm:t>
    </dgm:pt>
    <dgm:pt modelId="{B6B40DA0-BFA4-4014-AA20-B4AD674A4A8E}" type="pres">
      <dgm:prSet presAssocID="{3E36D118-DB9E-4CDE-9C12-E34FC3F68130}" presName="sibTrans" presStyleLbl="sibTrans2D1" presStyleIdx="2" presStyleCnt="5"/>
      <dgm:spPr/>
      <dgm:t>
        <a:bodyPr/>
        <a:lstStyle/>
        <a:p>
          <a:endParaRPr lang="cs-CZ"/>
        </a:p>
      </dgm:t>
    </dgm:pt>
    <dgm:pt modelId="{1DCDD847-3AAA-40F4-BB13-5CB7A9280171}" type="pres">
      <dgm:prSet presAssocID="{06B3332B-034D-4763-9259-9B538E1CC02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73052B-3871-4EF5-B8AF-01C8CA5777B2}" type="pres">
      <dgm:prSet presAssocID="{06B3332B-034D-4763-9259-9B538E1CC025}" presName="dummy" presStyleCnt="0"/>
      <dgm:spPr/>
      <dgm:t>
        <a:bodyPr/>
        <a:lstStyle/>
        <a:p>
          <a:endParaRPr lang="cs-CZ"/>
        </a:p>
      </dgm:t>
    </dgm:pt>
    <dgm:pt modelId="{4365FAFD-5FD4-41F0-AF1B-A3844A034E17}" type="pres">
      <dgm:prSet presAssocID="{6F63CA5F-3A37-45F3-8938-A164E09DD3B5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EF7956A-11D3-420C-ABD9-155062356576}" type="pres">
      <dgm:prSet presAssocID="{6F843589-4AB5-4EE2-ABDE-05EF0AE7ECA4}" presName="node" presStyleLbl="node1" presStyleIdx="4" presStyleCnt="5" custScaleX="130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7365F4-25C1-4075-A17F-BA55FF636F96}" type="pres">
      <dgm:prSet presAssocID="{6F843589-4AB5-4EE2-ABDE-05EF0AE7ECA4}" presName="dummy" presStyleCnt="0"/>
      <dgm:spPr/>
      <dgm:t>
        <a:bodyPr/>
        <a:lstStyle/>
        <a:p>
          <a:endParaRPr lang="cs-CZ"/>
        </a:p>
      </dgm:t>
    </dgm:pt>
    <dgm:pt modelId="{7F9B88E8-A399-4AE1-A1C5-670437DF4273}" type="pres">
      <dgm:prSet presAssocID="{8B004157-E6F8-4992-B3F8-4D2B513F2282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2C75986A-94A1-4FCF-A39A-211BE5ACE7ED}" type="presOf" srcId="{83B4D6AF-ADEF-4A92-AED1-254A37E89D66}" destId="{1F75BF3F-0A9D-410A-A411-A569BA0A6142}" srcOrd="0" destOrd="0" presId="urn:microsoft.com/office/officeart/2005/8/layout/radial6"/>
    <dgm:cxn modelId="{A2CDD229-F749-4536-9003-853D543D536A}" type="presOf" srcId="{3E36D118-DB9E-4CDE-9C12-E34FC3F68130}" destId="{B6B40DA0-BFA4-4014-AA20-B4AD674A4A8E}" srcOrd="0" destOrd="0" presId="urn:microsoft.com/office/officeart/2005/8/layout/radial6"/>
    <dgm:cxn modelId="{2C90FD1D-B7D4-46D8-8336-E29952B9B518}" srcId="{83B4D6AF-ADEF-4A92-AED1-254A37E89D66}" destId="{6F843589-4AB5-4EE2-ABDE-05EF0AE7ECA4}" srcOrd="4" destOrd="0" parTransId="{52D8C2D1-160E-45B2-964D-5071BEFFA5FC}" sibTransId="{8B004157-E6F8-4992-B3F8-4D2B513F2282}"/>
    <dgm:cxn modelId="{0DA0877F-CBFF-43B8-B702-F1629E34C93C}" srcId="{D785E7EF-4D34-4145-9D9F-1393BA5E9638}" destId="{83B4D6AF-ADEF-4A92-AED1-254A37E89D66}" srcOrd="0" destOrd="0" parTransId="{0AC6ECBA-E1F5-42B7-9856-8855E625013B}" sibTransId="{2D3374DC-9989-41B1-9DC8-0964AAD6E06E}"/>
    <dgm:cxn modelId="{99FCE0C6-341C-48E5-97A4-516081788C1C}" type="presOf" srcId="{AFB7CF03-F3D1-4689-B3C9-D8AD87448913}" destId="{6147320D-92BB-4B55-931B-8E7E9F7BB4F3}" srcOrd="0" destOrd="0" presId="urn:microsoft.com/office/officeart/2005/8/layout/radial6"/>
    <dgm:cxn modelId="{A3B3CF6E-5901-4BD2-8DAA-C544F4383C99}" type="presOf" srcId="{8B004157-E6F8-4992-B3F8-4D2B513F2282}" destId="{7F9B88E8-A399-4AE1-A1C5-670437DF4273}" srcOrd="0" destOrd="0" presId="urn:microsoft.com/office/officeart/2005/8/layout/radial6"/>
    <dgm:cxn modelId="{14218586-91F2-4D26-ADDF-5792E18B5549}" type="presOf" srcId="{6F843589-4AB5-4EE2-ABDE-05EF0AE7ECA4}" destId="{0EF7956A-11D3-420C-ABD9-155062356576}" srcOrd="0" destOrd="0" presId="urn:microsoft.com/office/officeart/2005/8/layout/radial6"/>
    <dgm:cxn modelId="{A47E5707-F5FB-4A62-9841-D1638EDD6005}" type="presOf" srcId="{9634BD4C-67D9-40E9-BBF3-FABE9720EC6D}" destId="{DA3A4DE8-01F4-43C4-A35D-D9FC410EDB5D}" srcOrd="0" destOrd="0" presId="urn:microsoft.com/office/officeart/2005/8/layout/radial6"/>
    <dgm:cxn modelId="{F54A15AF-E587-43A6-9929-23578EF08B16}" type="presOf" srcId="{AB3FC87E-67F6-4389-A069-FCBAD5FCFC0B}" destId="{A88CC6B1-3D3E-491E-8847-F694E422438D}" srcOrd="0" destOrd="0" presId="urn:microsoft.com/office/officeart/2005/8/layout/radial6"/>
    <dgm:cxn modelId="{A0A1C6BF-F572-437B-8629-2CB99FD96C28}" type="presOf" srcId="{E1E1AD4D-A311-43AA-8C48-63F279E117F2}" destId="{1D0A5F13-B3D5-4C01-BF3B-50B82B75D8BB}" srcOrd="0" destOrd="0" presId="urn:microsoft.com/office/officeart/2005/8/layout/radial6"/>
    <dgm:cxn modelId="{FD3D09C0-A442-4C93-9204-0C4A5510C0E6}" srcId="{83B4D6AF-ADEF-4A92-AED1-254A37E89D66}" destId="{8BDF988B-974E-4C9A-A11C-831F7D8FD277}" srcOrd="1" destOrd="0" parTransId="{CE242F59-E3DB-4752-B805-DF352AB3A796}" sibTransId="{AFB7CF03-F3D1-4689-B3C9-D8AD87448913}"/>
    <dgm:cxn modelId="{1D9494B5-BB32-436A-A833-134987118112}" type="presOf" srcId="{D785E7EF-4D34-4145-9D9F-1393BA5E9638}" destId="{E693F6C3-A8C9-490F-911B-F0C64AEEC95A}" srcOrd="0" destOrd="0" presId="urn:microsoft.com/office/officeart/2005/8/layout/radial6"/>
    <dgm:cxn modelId="{9BE4A4AE-F710-4062-885B-4EEB4C58339A}" type="presOf" srcId="{06B3332B-034D-4763-9259-9B538E1CC025}" destId="{1DCDD847-3AAA-40F4-BB13-5CB7A9280171}" srcOrd="0" destOrd="0" presId="urn:microsoft.com/office/officeart/2005/8/layout/radial6"/>
    <dgm:cxn modelId="{1CADDEE2-0A1B-41B4-A905-CD2609F92C30}" srcId="{83B4D6AF-ADEF-4A92-AED1-254A37E89D66}" destId="{9634BD4C-67D9-40E9-BBF3-FABE9720EC6D}" srcOrd="0" destOrd="0" parTransId="{5481B4D8-9656-4B30-AEC3-04179E4DC685}" sibTransId="{AB3FC87E-67F6-4389-A069-FCBAD5FCFC0B}"/>
    <dgm:cxn modelId="{D205F44C-C8AF-498B-8249-77361E033305}" type="presOf" srcId="{6F63CA5F-3A37-45F3-8938-A164E09DD3B5}" destId="{4365FAFD-5FD4-41F0-AF1B-A3844A034E17}" srcOrd="0" destOrd="0" presId="urn:microsoft.com/office/officeart/2005/8/layout/radial6"/>
    <dgm:cxn modelId="{C1641872-7F6A-4C3A-88F8-F30DD3032011}" srcId="{83B4D6AF-ADEF-4A92-AED1-254A37E89D66}" destId="{E1E1AD4D-A311-43AA-8C48-63F279E117F2}" srcOrd="2" destOrd="0" parTransId="{A02774D1-706E-4D35-84A4-F21A7EB37010}" sibTransId="{3E36D118-DB9E-4CDE-9C12-E34FC3F68130}"/>
    <dgm:cxn modelId="{FFC3588F-7DDD-4C7C-B62E-1DB8F95CD735}" srcId="{83B4D6AF-ADEF-4A92-AED1-254A37E89D66}" destId="{06B3332B-034D-4763-9259-9B538E1CC025}" srcOrd="3" destOrd="0" parTransId="{D8F627C3-1A1A-40B4-8136-471830DBCADC}" sibTransId="{6F63CA5F-3A37-45F3-8938-A164E09DD3B5}"/>
    <dgm:cxn modelId="{9955D10A-0635-4D7D-92B5-AA22CB7157B4}" type="presOf" srcId="{8BDF988B-974E-4C9A-A11C-831F7D8FD277}" destId="{FC4FB2C3-3F47-4274-8007-F7A72389CE91}" srcOrd="0" destOrd="0" presId="urn:microsoft.com/office/officeart/2005/8/layout/radial6"/>
    <dgm:cxn modelId="{C66F1EC4-41A1-4D10-A3C5-7561377D51D4}" type="presParOf" srcId="{E693F6C3-A8C9-490F-911B-F0C64AEEC95A}" destId="{1F75BF3F-0A9D-410A-A411-A569BA0A6142}" srcOrd="0" destOrd="0" presId="urn:microsoft.com/office/officeart/2005/8/layout/radial6"/>
    <dgm:cxn modelId="{7C20C941-C361-4B36-A84C-7754E1BDBD0C}" type="presParOf" srcId="{E693F6C3-A8C9-490F-911B-F0C64AEEC95A}" destId="{DA3A4DE8-01F4-43C4-A35D-D9FC410EDB5D}" srcOrd="1" destOrd="0" presId="urn:microsoft.com/office/officeart/2005/8/layout/radial6"/>
    <dgm:cxn modelId="{B119BD4E-2253-435D-86DD-1120C95901FE}" type="presParOf" srcId="{E693F6C3-A8C9-490F-911B-F0C64AEEC95A}" destId="{6177C631-22E7-4C67-9381-15828B608BEB}" srcOrd="2" destOrd="0" presId="urn:microsoft.com/office/officeart/2005/8/layout/radial6"/>
    <dgm:cxn modelId="{5678AB20-A2F6-4C1A-9091-A6DAF1736C25}" type="presParOf" srcId="{E693F6C3-A8C9-490F-911B-F0C64AEEC95A}" destId="{A88CC6B1-3D3E-491E-8847-F694E422438D}" srcOrd="3" destOrd="0" presId="urn:microsoft.com/office/officeart/2005/8/layout/radial6"/>
    <dgm:cxn modelId="{14BCE3E3-FB4C-4819-9195-CA4632A9FD8C}" type="presParOf" srcId="{E693F6C3-A8C9-490F-911B-F0C64AEEC95A}" destId="{FC4FB2C3-3F47-4274-8007-F7A72389CE91}" srcOrd="4" destOrd="0" presId="urn:microsoft.com/office/officeart/2005/8/layout/radial6"/>
    <dgm:cxn modelId="{4F2D0284-2B2F-4ADD-9123-39011579833C}" type="presParOf" srcId="{E693F6C3-A8C9-490F-911B-F0C64AEEC95A}" destId="{7C5F31E6-2C69-45F5-9DA6-4223BACFC9F9}" srcOrd="5" destOrd="0" presId="urn:microsoft.com/office/officeart/2005/8/layout/radial6"/>
    <dgm:cxn modelId="{7218F62F-4D97-46B6-96DD-DC90842D9C7D}" type="presParOf" srcId="{E693F6C3-A8C9-490F-911B-F0C64AEEC95A}" destId="{6147320D-92BB-4B55-931B-8E7E9F7BB4F3}" srcOrd="6" destOrd="0" presId="urn:microsoft.com/office/officeart/2005/8/layout/radial6"/>
    <dgm:cxn modelId="{8CB8A454-9285-4FCE-A477-7B72716D2FCB}" type="presParOf" srcId="{E693F6C3-A8C9-490F-911B-F0C64AEEC95A}" destId="{1D0A5F13-B3D5-4C01-BF3B-50B82B75D8BB}" srcOrd="7" destOrd="0" presId="urn:microsoft.com/office/officeart/2005/8/layout/radial6"/>
    <dgm:cxn modelId="{C1D74B0F-1AC6-4F38-A5FA-07B299157365}" type="presParOf" srcId="{E693F6C3-A8C9-490F-911B-F0C64AEEC95A}" destId="{0CDF8FDA-0809-4E79-A00F-4F63AE4B3EE9}" srcOrd="8" destOrd="0" presId="urn:microsoft.com/office/officeart/2005/8/layout/radial6"/>
    <dgm:cxn modelId="{347C8983-5A83-44E8-B2B3-09A9A1BC0D4D}" type="presParOf" srcId="{E693F6C3-A8C9-490F-911B-F0C64AEEC95A}" destId="{B6B40DA0-BFA4-4014-AA20-B4AD674A4A8E}" srcOrd="9" destOrd="0" presId="urn:microsoft.com/office/officeart/2005/8/layout/radial6"/>
    <dgm:cxn modelId="{3B3BFEAD-A1AA-4BD1-A7A3-49FE2FC8CBA2}" type="presParOf" srcId="{E693F6C3-A8C9-490F-911B-F0C64AEEC95A}" destId="{1DCDD847-3AAA-40F4-BB13-5CB7A9280171}" srcOrd="10" destOrd="0" presId="urn:microsoft.com/office/officeart/2005/8/layout/radial6"/>
    <dgm:cxn modelId="{FE61E2EF-FCF7-4970-A60B-64F864500B83}" type="presParOf" srcId="{E693F6C3-A8C9-490F-911B-F0C64AEEC95A}" destId="{BD73052B-3871-4EF5-B8AF-01C8CA5777B2}" srcOrd="11" destOrd="0" presId="urn:microsoft.com/office/officeart/2005/8/layout/radial6"/>
    <dgm:cxn modelId="{F2868F14-8B12-45C0-8D1E-5D91DBEEE12D}" type="presParOf" srcId="{E693F6C3-A8C9-490F-911B-F0C64AEEC95A}" destId="{4365FAFD-5FD4-41F0-AF1B-A3844A034E17}" srcOrd="12" destOrd="0" presId="urn:microsoft.com/office/officeart/2005/8/layout/radial6"/>
    <dgm:cxn modelId="{E501CF5D-FF7E-4CDE-8BA9-E32F1900CF1E}" type="presParOf" srcId="{E693F6C3-A8C9-490F-911B-F0C64AEEC95A}" destId="{0EF7956A-11D3-420C-ABD9-155062356576}" srcOrd="13" destOrd="0" presId="urn:microsoft.com/office/officeart/2005/8/layout/radial6"/>
    <dgm:cxn modelId="{BC639995-9747-4390-AFFC-05D045422C1F}" type="presParOf" srcId="{E693F6C3-A8C9-490F-911B-F0C64AEEC95A}" destId="{727365F4-25C1-4075-A17F-BA55FF636F96}" srcOrd="14" destOrd="0" presId="urn:microsoft.com/office/officeart/2005/8/layout/radial6"/>
    <dgm:cxn modelId="{A3921928-C5E0-41BB-93DC-3E93D46D23AD}" type="presParOf" srcId="{E693F6C3-A8C9-490F-911B-F0C64AEEC95A}" destId="{7F9B88E8-A399-4AE1-A1C5-670437DF4273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A914FA-356B-463D-B9C5-FD08B6C94603}" type="doc">
      <dgm:prSet loTypeId="urn:microsoft.com/office/officeart/2005/8/layout/radial5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15DA94CA-6D78-4847-8A31-9808B6FA8BC3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VODOPÁDY</a:t>
          </a:r>
          <a:endParaRPr lang="cs-CZ" sz="2000" b="1" dirty="0">
            <a:solidFill>
              <a:schemeClr val="tx1"/>
            </a:solidFill>
          </a:endParaRPr>
        </a:p>
      </dgm:t>
    </dgm:pt>
    <dgm:pt modelId="{B02BE678-BC06-4AB0-92BE-973EF70835A5}" type="parTrans" cxnId="{31930CD0-6D0B-4092-8B89-C2564FCE112A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3DF08B3-C332-476D-8539-5B0BE5254B18}" type="sibTrans" cxnId="{31930CD0-6D0B-4092-8B89-C2564FCE112A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BF5BC59C-2350-4AC9-99E9-9ABA2FE29518}">
      <dgm:prSet phldrT="[Text]"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Mumlavský</a:t>
          </a:r>
          <a:endParaRPr lang="cs-CZ" dirty="0">
            <a:solidFill>
              <a:schemeClr val="tx1"/>
            </a:solidFill>
          </a:endParaRPr>
        </a:p>
      </dgm:t>
    </dgm:pt>
    <dgm:pt modelId="{099C25EF-A9C2-4AE8-BC77-1FD3323457A3}" type="parTrans" cxnId="{F1D4F37B-3041-43AC-8EEE-BAA65DF3733D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964F5B91-738F-41FE-B1EB-7343181BB79E}" type="sibTrans" cxnId="{F1D4F37B-3041-43AC-8EEE-BAA65DF3733D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19092095-FCC5-4E54-923B-005CEDEB20E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Černého potoka</a:t>
          </a:r>
          <a:endParaRPr lang="cs-CZ" dirty="0">
            <a:solidFill>
              <a:schemeClr val="tx1"/>
            </a:solidFill>
          </a:endParaRPr>
        </a:p>
      </dgm:t>
    </dgm:pt>
    <dgm:pt modelId="{BED86907-2397-427F-A9C7-3249865CF761}" type="parTrans" cxnId="{5C35E59C-0F20-4205-88C8-F98F1F8302B8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B4DE55C2-D417-49DB-8F12-581A525B08AC}" type="sibTrans" cxnId="{5C35E59C-0F20-4205-88C8-F98F1F8302B8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17B3BC15-941D-48D2-861F-0089B1BCFDF9}">
      <dgm:prSet phldrT="[Text]"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Jedlový důl</a:t>
          </a:r>
          <a:endParaRPr lang="cs-CZ" dirty="0">
            <a:solidFill>
              <a:schemeClr val="tx1"/>
            </a:solidFill>
          </a:endParaRPr>
        </a:p>
      </dgm:t>
    </dgm:pt>
    <dgm:pt modelId="{9BE0E0F0-8F34-4D05-B257-F3306BA69FF9}" type="parTrans" cxnId="{D131A202-199F-420F-939C-272A8F40F06B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1C6B6250-B5CC-4EE3-95E9-DD85F82A7B95}" type="sibTrans" cxnId="{D131A202-199F-420F-939C-272A8F40F06B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D6325923-509B-46B4-95B5-3F7CFEB8F278}" type="pres">
      <dgm:prSet presAssocID="{53A914FA-356B-463D-B9C5-FD08B6C9460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1AB54D6-0E66-4619-BABF-EBCFB867EF97}" type="pres">
      <dgm:prSet presAssocID="{15DA94CA-6D78-4847-8A31-9808B6FA8BC3}" presName="centerShape" presStyleLbl="node0" presStyleIdx="0" presStyleCnt="1" custScaleX="202785" custScaleY="126329" custLinFactNeighborX="1935" custLinFactNeighborY="4513"/>
      <dgm:spPr/>
      <dgm:t>
        <a:bodyPr/>
        <a:lstStyle/>
        <a:p>
          <a:endParaRPr lang="cs-CZ"/>
        </a:p>
      </dgm:t>
    </dgm:pt>
    <dgm:pt modelId="{9A1E253A-9777-4F1E-B4BD-14C01CF34FDD}" type="pres">
      <dgm:prSet presAssocID="{099C25EF-A9C2-4AE8-BC77-1FD3323457A3}" presName="parTrans" presStyleLbl="sibTrans2D1" presStyleIdx="0" presStyleCnt="3"/>
      <dgm:spPr/>
      <dgm:t>
        <a:bodyPr/>
        <a:lstStyle/>
        <a:p>
          <a:endParaRPr lang="cs-CZ"/>
        </a:p>
      </dgm:t>
    </dgm:pt>
    <dgm:pt modelId="{475ABA80-0D0D-4CEB-ABA8-24329510D2D5}" type="pres">
      <dgm:prSet presAssocID="{099C25EF-A9C2-4AE8-BC77-1FD3323457A3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00858C65-8F57-4A25-9A0A-02698B3CB0A5}" type="pres">
      <dgm:prSet presAssocID="{BF5BC59C-2350-4AC9-99E9-9ABA2FE29518}" presName="node" presStyleLbl="node1" presStyleIdx="0" presStyleCnt="3" custScaleX="185035" custRadScaleRad="80932" custRadScaleInc="87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D3BE72-5545-443A-BBA3-24AAD0BD66D1}" type="pres">
      <dgm:prSet presAssocID="{BED86907-2397-427F-A9C7-3249865CF761}" presName="parTrans" presStyleLbl="sibTrans2D1" presStyleIdx="1" presStyleCnt="3"/>
      <dgm:spPr/>
      <dgm:t>
        <a:bodyPr/>
        <a:lstStyle/>
        <a:p>
          <a:endParaRPr lang="cs-CZ"/>
        </a:p>
      </dgm:t>
    </dgm:pt>
    <dgm:pt modelId="{BFFF528E-6D19-47A3-BDD3-7C0D32E31F28}" type="pres">
      <dgm:prSet presAssocID="{BED86907-2397-427F-A9C7-3249865CF761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C54147B8-0FA4-435A-94D1-5810830143CC}" type="pres">
      <dgm:prSet presAssocID="{19092095-FCC5-4E54-923B-005CEDEB20E4}" presName="node" presStyleLbl="node1" presStyleIdx="1" presStyleCnt="3" custRadScaleRad="127514" custRadScaleInc="-92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06C43E-56CB-4290-B195-B1A6DD3B426F}" type="pres">
      <dgm:prSet presAssocID="{9BE0E0F0-8F34-4D05-B257-F3306BA69FF9}" presName="parTrans" presStyleLbl="sibTrans2D1" presStyleIdx="2" presStyleCnt="3"/>
      <dgm:spPr/>
      <dgm:t>
        <a:bodyPr/>
        <a:lstStyle/>
        <a:p>
          <a:endParaRPr lang="cs-CZ"/>
        </a:p>
      </dgm:t>
    </dgm:pt>
    <dgm:pt modelId="{19902231-25C9-4540-BEA6-BC423700F521}" type="pres">
      <dgm:prSet presAssocID="{9BE0E0F0-8F34-4D05-B257-F3306BA69FF9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2B340F17-5380-4EEF-8D55-93ED7BB08863}" type="pres">
      <dgm:prSet presAssocID="{17B3BC15-941D-48D2-861F-0089B1BCFDF9}" presName="node" presStyleLbl="node1" presStyleIdx="2" presStyleCnt="3" custRadScaleRad="114593" custRadScaleInc="133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13FEF9-DC5D-4900-A987-931E3DA32B6C}" type="presOf" srcId="{099C25EF-A9C2-4AE8-BC77-1FD3323457A3}" destId="{9A1E253A-9777-4F1E-B4BD-14C01CF34FDD}" srcOrd="0" destOrd="0" presId="urn:microsoft.com/office/officeart/2005/8/layout/radial5"/>
    <dgm:cxn modelId="{12FBDA5C-C115-4041-85AE-E6CC52176E59}" type="presOf" srcId="{9BE0E0F0-8F34-4D05-B257-F3306BA69FF9}" destId="{19902231-25C9-4540-BEA6-BC423700F521}" srcOrd="1" destOrd="0" presId="urn:microsoft.com/office/officeart/2005/8/layout/radial5"/>
    <dgm:cxn modelId="{EC58213B-CC77-4EDB-9493-5BA2E6759209}" type="presOf" srcId="{53A914FA-356B-463D-B9C5-FD08B6C94603}" destId="{D6325923-509B-46B4-95B5-3F7CFEB8F278}" srcOrd="0" destOrd="0" presId="urn:microsoft.com/office/officeart/2005/8/layout/radial5"/>
    <dgm:cxn modelId="{D131A202-199F-420F-939C-272A8F40F06B}" srcId="{15DA94CA-6D78-4847-8A31-9808B6FA8BC3}" destId="{17B3BC15-941D-48D2-861F-0089B1BCFDF9}" srcOrd="2" destOrd="0" parTransId="{9BE0E0F0-8F34-4D05-B257-F3306BA69FF9}" sibTransId="{1C6B6250-B5CC-4EE3-95E9-DD85F82A7B95}"/>
    <dgm:cxn modelId="{F1D4F37B-3041-43AC-8EEE-BAA65DF3733D}" srcId="{15DA94CA-6D78-4847-8A31-9808B6FA8BC3}" destId="{BF5BC59C-2350-4AC9-99E9-9ABA2FE29518}" srcOrd="0" destOrd="0" parTransId="{099C25EF-A9C2-4AE8-BC77-1FD3323457A3}" sibTransId="{964F5B91-738F-41FE-B1EB-7343181BB79E}"/>
    <dgm:cxn modelId="{91F7F070-A4C1-4B1E-854F-0E6ED79E0C13}" type="presOf" srcId="{BED86907-2397-427F-A9C7-3249865CF761}" destId="{BFFF528E-6D19-47A3-BDD3-7C0D32E31F28}" srcOrd="1" destOrd="0" presId="urn:microsoft.com/office/officeart/2005/8/layout/radial5"/>
    <dgm:cxn modelId="{6D9AE4AE-87BF-4F58-8CA5-ABF25669BF74}" type="presOf" srcId="{19092095-FCC5-4E54-923B-005CEDEB20E4}" destId="{C54147B8-0FA4-435A-94D1-5810830143CC}" srcOrd="0" destOrd="0" presId="urn:microsoft.com/office/officeart/2005/8/layout/radial5"/>
    <dgm:cxn modelId="{4E6038F8-D652-4083-A913-5987A440F302}" type="presOf" srcId="{BF5BC59C-2350-4AC9-99E9-9ABA2FE29518}" destId="{00858C65-8F57-4A25-9A0A-02698B3CB0A5}" srcOrd="0" destOrd="0" presId="urn:microsoft.com/office/officeart/2005/8/layout/radial5"/>
    <dgm:cxn modelId="{FF97E0E9-D5EB-4D20-9E57-E3CA144506CB}" type="presOf" srcId="{17B3BC15-941D-48D2-861F-0089B1BCFDF9}" destId="{2B340F17-5380-4EEF-8D55-93ED7BB08863}" srcOrd="0" destOrd="0" presId="urn:microsoft.com/office/officeart/2005/8/layout/radial5"/>
    <dgm:cxn modelId="{5C35E59C-0F20-4205-88C8-F98F1F8302B8}" srcId="{15DA94CA-6D78-4847-8A31-9808B6FA8BC3}" destId="{19092095-FCC5-4E54-923B-005CEDEB20E4}" srcOrd="1" destOrd="0" parTransId="{BED86907-2397-427F-A9C7-3249865CF761}" sibTransId="{B4DE55C2-D417-49DB-8F12-581A525B08AC}"/>
    <dgm:cxn modelId="{564BC04B-8B55-4E63-A3AE-D37F595BF45F}" type="presOf" srcId="{099C25EF-A9C2-4AE8-BC77-1FD3323457A3}" destId="{475ABA80-0D0D-4CEB-ABA8-24329510D2D5}" srcOrd="1" destOrd="0" presId="urn:microsoft.com/office/officeart/2005/8/layout/radial5"/>
    <dgm:cxn modelId="{31930CD0-6D0B-4092-8B89-C2564FCE112A}" srcId="{53A914FA-356B-463D-B9C5-FD08B6C94603}" destId="{15DA94CA-6D78-4847-8A31-9808B6FA8BC3}" srcOrd="0" destOrd="0" parTransId="{B02BE678-BC06-4AB0-92BE-973EF70835A5}" sibTransId="{03DF08B3-C332-476D-8539-5B0BE5254B18}"/>
    <dgm:cxn modelId="{05A8178D-8692-4343-9503-72C0129828CE}" type="presOf" srcId="{9BE0E0F0-8F34-4D05-B257-F3306BA69FF9}" destId="{1406C43E-56CB-4290-B195-B1A6DD3B426F}" srcOrd="0" destOrd="0" presId="urn:microsoft.com/office/officeart/2005/8/layout/radial5"/>
    <dgm:cxn modelId="{E364636A-6317-4239-BA54-AF1594E9ADAD}" type="presOf" srcId="{15DA94CA-6D78-4847-8A31-9808B6FA8BC3}" destId="{81AB54D6-0E66-4619-BABF-EBCFB867EF97}" srcOrd="0" destOrd="0" presId="urn:microsoft.com/office/officeart/2005/8/layout/radial5"/>
    <dgm:cxn modelId="{CF2114E4-DFEA-4C80-9341-0C7E5ED1F8E1}" type="presOf" srcId="{BED86907-2397-427F-A9C7-3249865CF761}" destId="{FBD3BE72-5545-443A-BBA3-24AAD0BD66D1}" srcOrd="0" destOrd="0" presId="urn:microsoft.com/office/officeart/2005/8/layout/radial5"/>
    <dgm:cxn modelId="{57C0634E-AF56-42AA-8F2C-21F1199E3C8D}" type="presParOf" srcId="{D6325923-509B-46B4-95B5-3F7CFEB8F278}" destId="{81AB54D6-0E66-4619-BABF-EBCFB867EF97}" srcOrd="0" destOrd="0" presId="urn:microsoft.com/office/officeart/2005/8/layout/radial5"/>
    <dgm:cxn modelId="{68BC978C-B145-4C5D-84CB-8653802A4A0F}" type="presParOf" srcId="{D6325923-509B-46B4-95B5-3F7CFEB8F278}" destId="{9A1E253A-9777-4F1E-B4BD-14C01CF34FDD}" srcOrd="1" destOrd="0" presId="urn:microsoft.com/office/officeart/2005/8/layout/radial5"/>
    <dgm:cxn modelId="{0E40F5BD-42B5-4E2E-AFAC-C659FA7A823D}" type="presParOf" srcId="{9A1E253A-9777-4F1E-B4BD-14C01CF34FDD}" destId="{475ABA80-0D0D-4CEB-ABA8-24329510D2D5}" srcOrd="0" destOrd="0" presId="urn:microsoft.com/office/officeart/2005/8/layout/radial5"/>
    <dgm:cxn modelId="{CB805237-E981-462B-8557-1BE32202078C}" type="presParOf" srcId="{D6325923-509B-46B4-95B5-3F7CFEB8F278}" destId="{00858C65-8F57-4A25-9A0A-02698B3CB0A5}" srcOrd="2" destOrd="0" presId="urn:microsoft.com/office/officeart/2005/8/layout/radial5"/>
    <dgm:cxn modelId="{3DA96F28-3EC5-4B2F-85F1-E1999F956D26}" type="presParOf" srcId="{D6325923-509B-46B4-95B5-3F7CFEB8F278}" destId="{FBD3BE72-5545-443A-BBA3-24AAD0BD66D1}" srcOrd="3" destOrd="0" presId="urn:microsoft.com/office/officeart/2005/8/layout/radial5"/>
    <dgm:cxn modelId="{74A72973-63CA-4BD8-B468-1EA8DCEF83AC}" type="presParOf" srcId="{FBD3BE72-5545-443A-BBA3-24AAD0BD66D1}" destId="{BFFF528E-6D19-47A3-BDD3-7C0D32E31F28}" srcOrd="0" destOrd="0" presId="urn:microsoft.com/office/officeart/2005/8/layout/radial5"/>
    <dgm:cxn modelId="{227474B5-9193-47CE-B336-CC237AFFD1D9}" type="presParOf" srcId="{D6325923-509B-46B4-95B5-3F7CFEB8F278}" destId="{C54147B8-0FA4-435A-94D1-5810830143CC}" srcOrd="4" destOrd="0" presId="urn:microsoft.com/office/officeart/2005/8/layout/radial5"/>
    <dgm:cxn modelId="{20567ADF-3A86-4629-8C87-74088539871C}" type="presParOf" srcId="{D6325923-509B-46B4-95B5-3F7CFEB8F278}" destId="{1406C43E-56CB-4290-B195-B1A6DD3B426F}" srcOrd="5" destOrd="0" presId="urn:microsoft.com/office/officeart/2005/8/layout/radial5"/>
    <dgm:cxn modelId="{FD8EF5DD-392C-4874-8D3C-B387D2E76246}" type="presParOf" srcId="{1406C43E-56CB-4290-B195-B1A6DD3B426F}" destId="{19902231-25C9-4540-BEA6-BC423700F521}" srcOrd="0" destOrd="0" presId="urn:microsoft.com/office/officeart/2005/8/layout/radial5"/>
    <dgm:cxn modelId="{CF220828-565F-40B8-9EE8-1BE2A347F5E3}" type="presParOf" srcId="{D6325923-509B-46B4-95B5-3F7CFEB8F278}" destId="{2B340F17-5380-4EEF-8D55-93ED7BB08863}" srcOrd="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9F821-1C75-4461-9E70-1767375F7211}">
      <dsp:nvSpPr>
        <dsp:cNvPr id="0" name=""/>
        <dsp:cNvSpPr/>
      </dsp:nvSpPr>
      <dsp:spPr>
        <a:xfrm>
          <a:off x="2298163" y="1528363"/>
          <a:ext cx="1676490" cy="109076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rybníky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543679" y="1688102"/>
        <a:ext cx="1185458" cy="771290"/>
      </dsp:txXfrm>
    </dsp:sp>
    <dsp:sp modelId="{B28F3BF0-1B46-42AC-96ED-A4E03D6AD76E}">
      <dsp:nvSpPr>
        <dsp:cNvPr id="0" name=""/>
        <dsp:cNvSpPr/>
      </dsp:nvSpPr>
      <dsp:spPr>
        <a:xfrm rot="16200000">
          <a:off x="3021008" y="1131729"/>
          <a:ext cx="230800" cy="3708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>
            <a:solidFill>
              <a:schemeClr val="tx1"/>
            </a:solidFill>
          </a:endParaRPr>
        </a:p>
      </dsp:txBody>
      <dsp:txXfrm>
        <a:off x="3055628" y="1240521"/>
        <a:ext cx="161560" cy="222517"/>
      </dsp:txXfrm>
    </dsp:sp>
    <dsp:sp modelId="{F7BAFD93-7384-456E-86E3-EE27A740AF77}">
      <dsp:nvSpPr>
        <dsp:cNvPr id="0" name=""/>
        <dsp:cNvSpPr/>
      </dsp:nvSpPr>
      <dsp:spPr>
        <a:xfrm>
          <a:off x="2331982" y="2122"/>
          <a:ext cx="1608851" cy="109076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Hamerský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2567593" y="161861"/>
        <a:ext cx="1137629" cy="771290"/>
      </dsp:txXfrm>
    </dsp:sp>
    <dsp:sp modelId="{DDFD189E-2F01-420C-9065-26BAB5F33DCA}">
      <dsp:nvSpPr>
        <dsp:cNvPr id="0" name=""/>
        <dsp:cNvSpPr/>
      </dsp:nvSpPr>
      <dsp:spPr>
        <a:xfrm rot="1351728">
          <a:off x="3909413" y="2248721"/>
          <a:ext cx="191703" cy="3708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>
            <a:solidFill>
              <a:schemeClr val="tx1"/>
            </a:solidFill>
          </a:endParaRPr>
        </a:p>
      </dsp:txBody>
      <dsp:txXfrm>
        <a:off x="3911607" y="2311875"/>
        <a:ext cx="134192" cy="222517"/>
      </dsp:txXfrm>
    </dsp:sp>
    <dsp:sp modelId="{0B785542-CEBC-48B6-8822-0E5D1571683C}">
      <dsp:nvSpPr>
        <dsp:cNvPr id="0" name=""/>
        <dsp:cNvSpPr/>
      </dsp:nvSpPr>
      <dsp:spPr>
        <a:xfrm>
          <a:off x="4042831" y="2255216"/>
          <a:ext cx="1691728" cy="1090768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Máchovo jezero - největší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4290579" y="2414955"/>
        <a:ext cx="1196232" cy="771290"/>
      </dsp:txXfrm>
    </dsp:sp>
    <dsp:sp modelId="{5F3CF659-E16B-4345-9B31-FE6F12616C55}">
      <dsp:nvSpPr>
        <dsp:cNvPr id="0" name=""/>
        <dsp:cNvSpPr/>
      </dsp:nvSpPr>
      <dsp:spPr>
        <a:xfrm rot="9443629">
          <a:off x="2208816" y="2240254"/>
          <a:ext cx="164751" cy="3708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>
            <a:solidFill>
              <a:schemeClr val="tx1"/>
            </a:solidFill>
          </a:endParaRPr>
        </a:p>
      </dsp:txBody>
      <dsp:txXfrm rot="10800000">
        <a:off x="2256342" y="2304927"/>
        <a:ext cx="115326" cy="222517"/>
      </dsp:txXfrm>
    </dsp:sp>
    <dsp:sp modelId="{89227B05-ED9B-4D3E-8E9D-E1DF2EB07F88}">
      <dsp:nvSpPr>
        <dsp:cNvPr id="0" name=""/>
        <dsp:cNvSpPr/>
      </dsp:nvSpPr>
      <dsp:spPr>
        <a:xfrm>
          <a:off x="193083" y="2293607"/>
          <a:ext cx="2211010" cy="1090768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Novozámecký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516878" y="2453346"/>
        <a:ext cx="1563420" cy="7712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EBAB4-5098-4456-9D6B-0954AEE99E18}">
      <dsp:nvSpPr>
        <dsp:cNvPr id="0" name=""/>
        <dsp:cNvSpPr/>
      </dsp:nvSpPr>
      <dsp:spPr>
        <a:xfrm>
          <a:off x="1460676" y="417936"/>
          <a:ext cx="2785817" cy="2785817"/>
        </a:xfrm>
        <a:prstGeom prst="blockArc">
          <a:avLst>
            <a:gd name="adj1" fmla="val 9000000"/>
            <a:gd name="adj2" fmla="val 16200000"/>
            <a:gd name="adj3" fmla="val 464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1C42F-51EA-4F5A-8F78-78896EC591C2}">
      <dsp:nvSpPr>
        <dsp:cNvPr id="0" name=""/>
        <dsp:cNvSpPr/>
      </dsp:nvSpPr>
      <dsp:spPr>
        <a:xfrm>
          <a:off x="1576612" y="678535"/>
          <a:ext cx="2785817" cy="2785817"/>
        </a:xfrm>
        <a:prstGeom prst="blockArc">
          <a:avLst>
            <a:gd name="adj1" fmla="val 1009011"/>
            <a:gd name="adj2" fmla="val 9721990"/>
            <a:gd name="adj3" fmla="val 464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34CB6-32CC-4EB8-965B-B3C5D32F7F4E}">
      <dsp:nvSpPr>
        <dsp:cNvPr id="0" name=""/>
        <dsp:cNvSpPr/>
      </dsp:nvSpPr>
      <dsp:spPr>
        <a:xfrm>
          <a:off x="1697691" y="397133"/>
          <a:ext cx="2785817" cy="2785817"/>
        </a:xfrm>
        <a:prstGeom prst="blockArc">
          <a:avLst>
            <a:gd name="adj1" fmla="val 15598074"/>
            <a:gd name="adj2" fmla="val 1784684"/>
            <a:gd name="adj3" fmla="val 464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3982F-17E4-46C7-AB49-38A0B93463F5}">
      <dsp:nvSpPr>
        <dsp:cNvPr id="0" name=""/>
        <dsp:cNvSpPr/>
      </dsp:nvSpPr>
      <dsp:spPr>
        <a:xfrm>
          <a:off x="2212366" y="1169626"/>
          <a:ext cx="1282438" cy="12824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řeky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400175" y="1357435"/>
        <a:ext cx="906820" cy="906820"/>
      </dsp:txXfrm>
    </dsp:sp>
    <dsp:sp modelId="{584730A1-2D89-49E5-BF3F-EFD19BF4B762}">
      <dsp:nvSpPr>
        <dsp:cNvPr id="0" name=""/>
        <dsp:cNvSpPr/>
      </dsp:nvSpPr>
      <dsp:spPr>
        <a:xfrm>
          <a:off x="2404731" y="1400"/>
          <a:ext cx="897706" cy="89770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Jizera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536197" y="132866"/>
        <a:ext cx="634774" cy="634774"/>
      </dsp:txXfrm>
    </dsp:sp>
    <dsp:sp modelId="{B6D0015B-0703-41FA-8A90-5BC1683BA78F}">
      <dsp:nvSpPr>
        <dsp:cNvPr id="0" name=""/>
        <dsp:cNvSpPr/>
      </dsp:nvSpPr>
      <dsp:spPr>
        <a:xfrm>
          <a:off x="3384376" y="2016228"/>
          <a:ext cx="1775098" cy="897706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Ploučnice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644333" y="2147694"/>
        <a:ext cx="1255184" cy="634774"/>
      </dsp:txXfrm>
    </dsp:sp>
    <dsp:sp modelId="{EB159515-C666-4951-8367-DF1E681969F5}">
      <dsp:nvSpPr>
        <dsp:cNvPr id="0" name=""/>
        <dsp:cNvSpPr/>
      </dsp:nvSpPr>
      <dsp:spPr>
        <a:xfrm>
          <a:off x="982657" y="2042287"/>
          <a:ext cx="1385242" cy="897706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Lužická Nisa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185521" y="2173753"/>
        <a:ext cx="979514" cy="6347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9B88E8-A399-4AE1-A1C5-670437DF4273}">
      <dsp:nvSpPr>
        <dsp:cNvPr id="0" name=""/>
        <dsp:cNvSpPr/>
      </dsp:nvSpPr>
      <dsp:spPr>
        <a:xfrm>
          <a:off x="1381464" y="501235"/>
          <a:ext cx="3346149" cy="3346149"/>
        </a:xfrm>
        <a:prstGeom prst="blockArc">
          <a:avLst>
            <a:gd name="adj1" fmla="val 11880000"/>
            <a:gd name="adj2" fmla="val 1620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5FAFD-5FD4-41F0-AF1B-A3844A034E17}">
      <dsp:nvSpPr>
        <dsp:cNvPr id="0" name=""/>
        <dsp:cNvSpPr/>
      </dsp:nvSpPr>
      <dsp:spPr>
        <a:xfrm>
          <a:off x="1381464" y="501235"/>
          <a:ext cx="3346149" cy="3346149"/>
        </a:xfrm>
        <a:prstGeom prst="blockArc">
          <a:avLst>
            <a:gd name="adj1" fmla="val 7560000"/>
            <a:gd name="adj2" fmla="val 1188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40DA0-BFA4-4014-AA20-B4AD674A4A8E}">
      <dsp:nvSpPr>
        <dsp:cNvPr id="0" name=""/>
        <dsp:cNvSpPr/>
      </dsp:nvSpPr>
      <dsp:spPr>
        <a:xfrm>
          <a:off x="1381464" y="501235"/>
          <a:ext cx="3346149" cy="3346149"/>
        </a:xfrm>
        <a:prstGeom prst="blockArc">
          <a:avLst>
            <a:gd name="adj1" fmla="val 3240000"/>
            <a:gd name="adj2" fmla="val 756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7320D-92BB-4B55-931B-8E7E9F7BB4F3}">
      <dsp:nvSpPr>
        <dsp:cNvPr id="0" name=""/>
        <dsp:cNvSpPr/>
      </dsp:nvSpPr>
      <dsp:spPr>
        <a:xfrm>
          <a:off x="1381464" y="501235"/>
          <a:ext cx="3346149" cy="3346149"/>
        </a:xfrm>
        <a:prstGeom prst="blockArc">
          <a:avLst>
            <a:gd name="adj1" fmla="val 20520000"/>
            <a:gd name="adj2" fmla="val 324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CC6B1-3D3E-491E-8847-F694E422438D}">
      <dsp:nvSpPr>
        <dsp:cNvPr id="0" name=""/>
        <dsp:cNvSpPr/>
      </dsp:nvSpPr>
      <dsp:spPr>
        <a:xfrm>
          <a:off x="1381464" y="501235"/>
          <a:ext cx="3346149" cy="3346149"/>
        </a:xfrm>
        <a:prstGeom prst="blockArc">
          <a:avLst>
            <a:gd name="adj1" fmla="val 16200000"/>
            <a:gd name="adj2" fmla="val 2052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5BF3F-0A9D-410A-A411-A569BA0A6142}">
      <dsp:nvSpPr>
        <dsp:cNvPr id="0" name=""/>
        <dsp:cNvSpPr/>
      </dsp:nvSpPr>
      <dsp:spPr>
        <a:xfrm>
          <a:off x="2285097" y="1404868"/>
          <a:ext cx="1538882" cy="1538882"/>
        </a:xfrm>
        <a:prstGeom prst="ellipse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smtClean="0">
              <a:solidFill>
                <a:schemeClr val="tx1"/>
              </a:solidFill>
            </a:rPr>
            <a:t>VODNÍ NÁDRŽE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2510461" y="1630232"/>
        <a:ext cx="1088154" cy="1088154"/>
      </dsp:txXfrm>
    </dsp:sp>
    <dsp:sp modelId="{DA3A4DE8-01F4-43C4-A35D-D9FC410EDB5D}">
      <dsp:nvSpPr>
        <dsp:cNvPr id="0" name=""/>
        <dsp:cNvSpPr/>
      </dsp:nvSpPr>
      <dsp:spPr>
        <a:xfrm>
          <a:off x="2151587" y="1406"/>
          <a:ext cx="1805902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chemeClr val="tx1"/>
              </a:solidFill>
            </a:rPr>
            <a:t>Bedřichov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416055" y="159161"/>
        <a:ext cx="1276966" cy="761707"/>
      </dsp:txXfrm>
    </dsp:sp>
    <dsp:sp modelId="{FC4FB2C3-3F47-4274-8007-F7A72389CE91}">
      <dsp:nvSpPr>
        <dsp:cNvPr id="0" name=""/>
        <dsp:cNvSpPr/>
      </dsp:nvSpPr>
      <dsp:spPr>
        <a:xfrm>
          <a:off x="3920320" y="1215453"/>
          <a:ext cx="1377050" cy="907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chemeClr val="tx1"/>
              </a:solidFill>
            </a:rPr>
            <a:t>Harcov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121984" y="1348377"/>
        <a:ext cx="973722" cy="641815"/>
      </dsp:txXfrm>
    </dsp:sp>
    <dsp:sp modelId="{1D0A5F13-B3D5-4C01-BF3B-50B82B75D8BB}">
      <dsp:nvSpPr>
        <dsp:cNvPr id="0" name=""/>
        <dsp:cNvSpPr/>
      </dsp:nvSpPr>
      <dsp:spPr>
        <a:xfrm>
          <a:off x="3476544" y="2957873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chemeClr val="tx1"/>
              </a:solidFill>
            </a:rPr>
            <a:t>Souš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634299" y="3115628"/>
        <a:ext cx="761707" cy="761707"/>
      </dsp:txXfrm>
    </dsp:sp>
    <dsp:sp modelId="{1DCDD847-3AAA-40F4-BB13-5CB7A9280171}">
      <dsp:nvSpPr>
        <dsp:cNvPr id="0" name=""/>
        <dsp:cNvSpPr/>
      </dsp:nvSpPr>
      <dsp:spPr>
        <a:xfrm>
          <a:off x="1555315" y="2957873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chemeClr val="tx1"/>
              </a:solidFill>
            </a:rPr>
            <a:t>Mšeno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713070" y="3115628"/>
        <a:ext cx="761707" cy="761707"/>
      </dsp:txXfrm>
    </dsp:sp>
    <dsp:sp modelId="{0EF7956A-11D3-420C-ABD9-155062356576}">
      <dsp:nvSpPr>
        <dsp:cNvPr id="0" name=""/>
        <dsp:cNvSpPr/>
      </dsp:nvSpPr>
      <dsp:spPr>
        <a:xfrm>
          <a:off x="798629" y="1130676"/>
          <a:ext cx="1403205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chemeClr val="tx1"/>
              </a:solidFill>
            </a:rPr>
            <a:t>Mlýnice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004124" y="1288431"/>
        <a:ext cx="992215" cy="7617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B54D6-0E66-4619-BABF-EBCFB867EF97}">
      <dsp:nvSpPr>
        <dsp:cNvPr id="0" name=""/>
        <dsp:cNvSpPr/>
      </dsp:nvSpPr>
      <dsp:spPr>
        <a:xfrm>
          <a:off x="1488203" y="1585994"/>
          <a:ext cx="1923768" cy="1198450"/>
        </a:xfrm>
        <a:prstGeom prst="ellipse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VODOPÁDY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769932" y="1761503"/>
        <a:ext cx="1360310" cy="847432"/>
      </dsp:txXfrm>
    </dsp:sp>
    <dsp:sp modelId="{9A1E253A-9777-4F1E-B4BD-14C01CF34FDD}">
      <dsp:nvSpPr>
        <dsp:cNvPr id="0" name=""/>
        <dsp:cNvSpPr/>
      </dsp:nvSpPr>
      <dsp:spPr>
        <a:xfrm rot="16334542">
          <a:off x="2447259" y="1373120"/>
          <a:ext cx="56625" cy="322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>
            <a:solidFill>
              <a:schemeClr val="tx1"/>
            </a:solidFill>
          </a:endParaRPr>
        </a:p>
      </dsp:txBody>
      <dsp:txXfrm>
        <a:off x="2455420" y="1446117"/>
        <a:ext cx="39638" cy="193529"/>
      </dsp:txXfrm>
    </dsp:sp>
    <dsp:sp modelId="{00858C65-8F57-4A25-9A0A-02698B3CB0A5}">
      <dsp:nvSpPr>
        <dsp:cNvPr id="0" name=""/>
        <dsp:cNvSpPr/>
      </dsp:nvSpPr>
      <dsp:spPr>
        <a:xfrm>
          <a:off x="1403824" y="293705"/>
          <a:ext cx="2194223" cy="11858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solidFill>
                <a:schemeClr val="tx1"/>
              </a:solidFill>
            </a:rPr>
            <a:t>Mumlavský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725161" y="467368"/>
        <a:ext cx="1551549" cy="838516"/>
      </dsp:txXfrm>
    </dsp:sp>
    <dsp:sp modelId="{FBD3BE72-5545-443A-BBA3-24AAD0BD66D1}">
      <dsp:nvSpPr>
        <dsp:cNvPr id="0" name=""/>
        <dsp:cNvSpPr/>
      </dsp:nvSpPr>
      <dsp:spPr>
        <a:xfrm rot="1227013">
          <a:off x="3324922" y="2375991"/>
          <a:ext cx="138513" cy="322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>
            <a:solidFill>
              <a:schemeClr val="tx1"/>
            </a:solidFill>
          </a:endParaRPr>
        </a:p>
      </dsp:txBody>
      <dsp:txXfrm>
        <a:off x="3326231" y="2433242"/>
        <a:ext cx="96959" cy="193529"/>
      </dsp:txXfrm>
    </dsp:sp>
    <dsp:sp modelId="{C54147B8-0FA4-435A-94D1-5810830143CC}">
      <dsp:nvSpPr>
        <dsp:cNvPr id="0" name=""/>
        <dsp:cNvSpPr/>
      </dsp:nvSpPr>
      <dsp:spPr>
        <a:xfrm>
          <a:off x="3482920" y="2198533"/>
          <a:ext cx="1185842" cy="11858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Černého potoka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3656583" y="2372196"/>
        <a:ext cx="838516" cy="838516"/>
      </dsp:txXfrm>
    </dsp:sp>
    <dsp:sp modelId="{1406C43E-56CB-4290-B195-B1A6DD3B426F}">
      <dsp:nvSpPr>
        <dsp:cNvPr id="0" name=""/>
        <dsp:cNvSpPr/>
      </dsp:nvSpPr>
      <dsp:spPr>
        <a:xfrm rot="9773615">
          <a:off x="1460719" y="2314220"/>
          <a:ext cx="92376" cy="322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>
            <a:solidFill>
              <a:schemeClr val="tx1"/>
            </a:solidFill>
          </a:endParaRPr>
        </a:p>
      </dsp:txBody>
      <dsp:txXfrm rot="10800000">
        <a:off x="1487819" y="2374654"/>
        <a:ext cx="64663" cy="193529"/>
      </dsp:txXfrm>
    </dsp:sp>
    <dsp:sp modelId="{2B340F17-5380-4EEF-8D55-93ED7BB08863}">
      <dsp:nvSpPr>
        <dsp:cNvPr id="0" name=""/>
        <dsp:cNvSpPr/>
      </dsp:nvSpPr>
      <dsp:spPr>
        <a:xfrm>
          <a:off x="261505" y="2083383"/>
          <a:ext cx="1185842" cy="11858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solidFill>
                <a:schemeClr val="tx1"/>
              </a:solidFill>
            </a:rPr>
            <a:t>Jedlový důl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435168" y="2257046"/>
        <a:ext cx="838516" cy="838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06057A-8FB7-4732-80D5-B78799691DDD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639706-F87F-4AA3-9BD1-965F9CCB3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150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39706-F87F-4AA3-9BD1-965F9CCB370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85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7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64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095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955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118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9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459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2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972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34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192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B67C9-77B6-4175-9F9F-368AC6EBA6AF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1BF3B-820E-441E-A79F-13B09AEBE8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276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LIBERECKÝ KRAJ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9715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86000" y="2413338"/>
            <a:ext cx="5166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VY_32_INOVACE_11_A_13_Liberecký </a:t>
            </a:r>
            <a:r>
              <a:rPr lang="cs-CZ" dirty="0" smtClean="0"/>
              <a:t>kraj</a:t>
            </a:r>
            <a:endParaRPr lang="cs-CZ" dirty="0"/>
          </a:p>
          <a:p>
            <a:r>
              <a:rPr lang="cs-CZ" dirty="0"/>
              <a:t>Téma:   Vlastivěda - Česká republika</a:t>
            </a:r>
          </a:p>
          <a:p>
            <a:r>
              <a:rPr lang="cs-CZ" dirty="0"/>
              <a:t>Číslo projektu: CZ.1.07/1.4.00/21.2131</a:t>
            </a:r>
          </a:p>
        </p:txBody>
      </p:sp>
    </p:spTree>
    <p:extLst>
      <p:ext uri="{BB962C8B-B14F-4D97-AF65-F5344CB8AC3E}">
        <p14:creationId xmlns:p14="http://schemas.microsoft.com/office/powerpoint/2010/main" val="335699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3249978"/>
              </p:ext>
            </p:extLst>
          </p:nvPr>
        </p:nvGraphicFramePr>
        <p:xfrm>
          <a:off x="1259632" y="1628800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února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Liberecký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Pahorkatina,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pohoří, skalní město, vodopády, památky, jeskyně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průmysl.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9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LIBERECKÝ KRAJ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Liberec</a:t>
            </a:r>
          </a:p>
          <a:p>
            <a:pPr marL="0" indent="0">
              <a:buNone/>
            </a:pPr>
            <a:r>
              <a:rPr lang="cs-CZ" b="1" dirty="0" smtClean="0"/>
              <a:t>Poloha a povrch</a:t>
            </a:r>
          </a:p>
          <a:p>
            <a:pPr marL="0" indent="0">
              <a:buNone/>
            </a:pPr>
            <a:r>
              <a:rPr lang="cs-CZ" dirty="0" smtClean="0"/>
              <a:t>- nachází se na severu Čech</a:t>
            </a:r>
          </a:p>
          <a:p>
            <a:pPr>
              <a:buFontTx/>
              <a:buChar char="-"/>
            </a:pPr>
            <a:r>
              <a:rPr lang="cs-CZ" dirty="0" smtClean="0"/>
              <a:t>kraj je hornatý</a:t>
            </a:r>
          </a:p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dirty="0" smtClean="0"/>
              <a:t>Lužické hory</a:t>
            </a:r>
          </a:p>
          <a:p>
            <a:pPr marL="0" indent="0">
              <a:buNone/>
            </a:pPr>
            <a:r>
              <a:rPr lang="cs-CZ" dirty="0" smtClean="0"/>
              <a:t>Jizerské hory</a:t>
            </a:r>
          </a:p>
          <a:p>
            <a:pPr marL="0" indent="0">
              <a:buNone/>
            </a:pPr>
            <a:r>
              <a:rPr lang="cs-CZ" dirty="0" smtClean="0"/>
              <a:t>Krkonoše</a:t>
            </a:r>
          </a:p>
          <a:p>
            <a:pPr marL="0" indent="0">
              <a:buNone/>
            </a:pPr>
            <a:r>
              <a:rPr lang="cs-CZ" b="1" dirty="0" smtClean="0"/>
              <a:t>Pískovcová skalní města:              Pahorkatiny:</a:t>
            </a:r>
          </a:p>
          <a:p>
            <a:pPr marL="0" indent="0">
              <a:buNone/>
            </a:pPr>
            <a:r>
              <a:rPr lang="cs-CZ" dirty="0" smtClean="0"/>
              <a:t>Hradčanské stěny                            </a:t>
            </a:r>
            <a:r>
              <a:rPr lang="cs-CZ" dirty="0" err="1" smtClean="0"/>
              <a:t>Ralská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Český ráj                                            Frýdlantská</a:t>
            </a:r>
          </a:p>
          <a:p>
            <a:pPr marL="0" indent="0">
              <a:buNone/>
            </a:pPr>
            <a:r>
              <a:rPr lang="cs-CZ" dirty="0" smtClean="0"/>
              <a:t>Kokořínsko                                        Jičínská</a:t>
            </a:r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1026" name="Picture 2" descr="C:\Users\Simona\Pictures\2012-02-26 v\v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7" t="1616" r="7564" b="60808"/>
          <a:stretch/>
        </p:blipFill>
        <p:spPr bwMode="auto">
          <a:xfrm>
            <a:off x="5076056" y="1484784"/>
            <a:ext cx="3779912" cy="22606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39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78690855"/>
              </p:ext>
            </p:extLst>
          </p:nvPr>
        </p:nvGraphicFramePr>
        <p:xfrm>
          <a:off x="3419872" y="2852936"/>
          <a:ext cx="6013176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37078763"/>
              </p:ext>
            </p:extLst>
          </p:nvPr>
        </p:nvGraphicFramePr>
        <p:xfrm>
          <a:off x="-828600" y="908720"/>
          <a:ext cx="5902099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61771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VODSTVO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902776"/>
              </p:ext>
            </p:extLst>
          </p:nvPr>
        </p:nvGraphicFramePr>
        <p:xfrm>
          <a:off x="3635896" y="2794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20101476"/>
              </p:ext>
            </p:extLst>
          </p:nvPr>
        </p:nvGraphicFramePr>
        <p:xfrm>
          <a:off x="-108520" y="764704"/>
          <a:ext cx="478802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9370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4" name="Vývojový diagram: štítek 3"/>
          <p:cNvSpPr/>
          <p:nvPr/>
        </p:nvSpPr>
        <p:spPr>
          <a:xfrm>
            <a:off x="504718" y="1844824"/>
            <a:ext cx="8064896" cy="4320480"/>
          </a:xfrm>
          <a:prstGeom prst="flowChartPunchedCar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Automobilový</a:t>
            </a:r>
          </a:p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Strojírenský</a:t>
            </a:r>
          </a:p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Sklářský</a:t>
            </a:r>
            <a:r>
              <a:rPr lang="cs-CZ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- Nový Bor, Jablonec nad Nisou</a:t>
            </a:r>
          </a:p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Potravinářský</a:t>
            </a:r>
            <a:r>
              <a:rPr lang="cs-CZ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- Lomnice nad Popelkou</a:t>
            </a:r>
          </a:p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Gumárenský</a:t>
            </a:r>
            <a:r>
              <a:rPr lang="cs-CZ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- Hrádek nad Nisou</a:t>
            </a:r>
          </a:p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Dřevozpracující</a:t>
            </a:r>
            <a:r>
              <a:rPr lang="cs-CZ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- Semily, Mimoň</a:t>
            </a:r>
          </a:p>
        </p:txBody>
      </p:sp>
    </p:spTree>
    <p:extLst>
      <p:ext uri="{BB962C8B-B14F-4D97-AF65-F5344CB8AC3E}">
        <p14:creationId xmlns:p14="http://schemas.microsoft.com/office/powerpoint/2010/main" val="102799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PĚSTUJE SE: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p</a:t>
            </a:r>
            <a:r>
              <a:rPr lang="cs-CZ" dirty="0" smtClean="0"/>
              <a:t>šenice                                </a:t>
            </a:r>
          </a:p>
          <a:p>
            <a:pPr marL="0" indent="0">
              <a:buNone/>
            </a:pPr>
            <a:r>
              <a:rPr lang="cs-CZ" dirty="0" smtClean="0"/>
              <a:t>- ječmen</a:t>
            </a:r>
          </a:p>
          <a:p>
            <a:pPr marL="0" indent="0">
              <a:buNone/>
            </a:pPr>
            <a:r>
              <a:rPr lang="cs-CZ" dirty="0" smtClean="0"/>
              <a:t>- kukuřice</a:t>
            </a:r>
          </a:p>
          <a:p>
            <a:pPr marL="0" indent="0">
              <a:buNone/>
            </a:pPr>
            <a:r>
              <a:rPr lang="cs-CZ" dirty="0" smtClean="0"/>
              <a:t>- řepka olejka </a:t>
            </a:r>
          </a:p>
          <a:p>
            <a:pPr marL="0" indent="0">
              <a:buNone/>
            </a:pPr>
            <a:r>
              <a:rPr lang="cs-CZ" dirty="0" smtClean="0"/>
              <a:t>- brambory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- len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- řepa</a:t>
            </a:r>
          </a:p>
          <a:p>
            <a:pPr marL="0" indent="0">
              <a:buNone/>
            </a:pPr>
            <a:r>
              <a:rPr lang="cs-CZ" dirty="0" smtClean="0"/>
              <a:t>- ovoce</a:t>
            </a:r>
          </a:p>
          <a:p>
            <a:pPr marL="0" indent="0">
              <a:buNone/>
            </a:pPr>
            <a:r>
              <a:rPr lang="cs-CZ" dirty="0" smtClean="0"/>
              <a:t>- zelenina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CHOV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rasat</a:t>
            </a:r>
          </a:p>
          <a:p>
            <a:pPr>
              <a:buFontTx/>
              <a:buChar char="-"/>
            </a:pPr>
            <a:r>
              <a:rPr lang="cs-CZ" dirty="0" smtClean="0"/>
              <a:t>drůbeže</a:t>
            </a:r>
          </a:p>
          <a:p>
            <a:pPr>
              <a:buFontTx/>
              <a:buChar char="-"/>
            </a:pPr>
            <a:r>
              <a:rPr lang="cs-CZ" dirty="0" smtClean="0"/>
              <a:t>skotu</a:t>
            </a:r>
          </a:p>
        </p:txBody>
      </p:sp>
      <p:pic>
        <p:nvPicPr>
          <p:cNvPr id="1026" name="Picture 2" descr="C:\Users\Simona\Pictures\2012-03-03 v\v 0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183" b="76207" l="2275" r="207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9428" r="76953" b="22861"/>
          <a:stretch/>
        </p:blipFill>
        <p:spPr bwMode="auto">
          <a:xfrm rot="5400000">
            <a:off x="6742012" y="1114972"/>
            <a:ext cx="2968280" cy="313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Pictures\2012-03-03 v\v 00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722" b="29693" l="32186" r="601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689" t="4976" r="36339" b="67561"/>
          <a:stretch/>
        </p:blipFill>
        <p:spPr bwMode="auto">
          <a:xfrm>
            <a:off x="2843808" y="2281641"/>
            <a:ext cx="1746913" cy="188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imona\Pictures\2012-03-03 v\v 00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400" b="31477" l="2353" r="213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6229" b="66229"/>
          <a:stretch/>
        </p:blipFill>
        <p:spPr bwMode="auto">
          <a:xfrm>
            <a:off x="2213199" y="3970712"/>
            <a:ext cx="1187373" cy="231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imona\Pictures\2012-02-26 b\b 00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941" b="46958" l="4118" r="674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781" r="30874" b="52498"/>
          <a:stretch/>
        </p:blipFill>
        <p:spPr bwMode="auto">
          <a:xfrm>
            <a:off x="5436096" y="4016444"/>
            <a:ext cx="2776407" cy="241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3048" b="43102" l="38784" r="843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612" t="31841" r="14754" b="55622"/>
          <a:stretch/>
        </p:blipFill>
        <p:spPr bwMode="auto">
          <a:xfrm>
            <a:off x="3006795" y="4733155"/>
            <a:ext cx="2429301" cy="859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70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2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75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2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2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3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725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750"/>
                            </p:stCondLst>
                            <p:childTnLst>
                              <p:par>
                                <p:cTn id="7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4250"/>
                            </p:stCondLst>
                            <p:childTnLst>
                              <p:par>
                                <p:cTn id="8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7750"/>
                            </p:stCondLst>
                            <p:childTnLst>
                              <p:par>
                                <p:cTn id="8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5700" b="1" dirty="0" smtClean="0"/>
              <a:t>Liberec</a:t>
            </a:r>
          </a:p>
          <a:p>
            <a:pPr marL="0" indent="0">
              <a:buNone/>
            </a:pPr>
            <a:r>
              <a:rPr lang="cs-CZ" dirty="0" smtClean="0"/>
              <a:t>- muzeum sklářství</a:t>
            </a:r>
          </a:p>
          <a:p>
            <a:pPr marL="0" indent="0">
              <a:buNone/>
            </a:pPr>
            <a:r>
              <a:rPr lang="cs-CZ" dirty="0" smtClean="0"/>
              <a:t>- Oblastní Galerie</a:t>
            </a:r>
          </a:p>
          <a:p>
            <a:pPr marL="0" indent="0">
              <a:buNone/>
            </a:pPr>
            <a:r>
              <a:rPr lang="cs-CZ" dirty="0" smtClean="0"/>
              <a:t>- muzeum automobilů</a:t>
            </a:r>
          </a:p>
          <a:p>
            <a:pPr marL="0" indent="0">
              <a:buNone/>
            </a:pPr>
            <a:r>
              <a:rPr lang="cs-CZ" dirty="0" smtClean="0"/>
              <a:t>- Vyhlídková věž</a:t>
            </a:r>
          </a:p>
          <a:p>
            <a:pPr marL="0" indent="0">
              <a:buNone/>
            </a:pPr>
            <a:r>
              <a:rPr lang="cs-CZ" dirty="0" smtClean="0"/>
              <a:t>- Kostel Máří Magdaleny</a:t>
            </a:r>
          </a:p>
          <a:p>
            <a:pPr marL="0" indent="0">
              <a:buNone/>
            </a:pPr>
            <a:r>
              <a:rPr lang="cs-CZ" dirty="0" smtClean="0"/>
              <a:t>- Valdštejnské domky - nejstarší domy</a:t>
            </a:r>
          </a:p>
          <a:p>
            <a:pPr marL="0" indent="0">
              <a:buNone/>
            </a:pPr>
            <a:r>
              <a:rPr lang="cs-CZ" dirty="0" smtClean="0"/>
              <a:t>- Harcovská přehrada</a:t>
            </a:r>
          </a:p>
          <a:p>
            <a:pPr marL="0" indent="0">
              <a:buNone/>
            </a:pPr>
            <a:r>
              <a:rPr lang="cs-CZ" dirty="0" smtClean="0"/>
              <a:t>- Zoologická zahrada -bílí tygři</a:t>
            </a:r>
          </a:p>
          <a:p>
            <a:pPr marL="0" indent="0">
              <a:buNone/>
            </a:pPr>
            <a:r>
              <a:rPr lang="cs-CZ" dirty="0" smtClean="0"/>
              <a:t>- Botanická zahrada</a:t>
            </a:r>
          </a:p>
          <a:p>
            <a:pPr marL="0" indent="0">
              <a:buNone/>
            </a:pPr>
            <a:r>
              <a:rPr lang="cs-CZ" dirty="0" smtClean="0"/>
              <a:t>- Ještěd - symbol kraje, vysílač, hotel, restaurace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Simona\Pictures\2012-03-24 1\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44" t="70846" r="25957" b="2686"/>
          <a:stretch/>
        </p:blipFill>
        <p:spPr bwMode="auto">
          <a:xfrm>
            <a:off x="5940152" y="3438838"/>
            <a:ext cx="2880320" cy="20933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12776"/>
            <a:ext cx="1905000" cy="20260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202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800" b="1" dirty="0" smtClean="0"/>
              <a:t>Jablonec nad Nisou</a:t>
            </a:r>
          </a:p>
          <a:p>
            <a:pPr marL="0" indent="0">
              <a:buNone/>
            </a:pPr>
            <a:r>
              <a:rPr lang="cs-CZ" dirty="0" smtClean="0"/>
              <a:t>- výroba bižuterie</a:t>
            </a:r>
          </a:p>
          <a:p>
            <a:pPr marL="0" indent="0">
              <a:buNone/>
            </a:pPr>
            <a:r>
              <a:rPr lang="cs-CZ" dirty="0" smtClean="0"/>
              <a:t>- výroba kovových šperků</a:t>
            </a:r>
          </a:p>
          <a:p>
            <a:pPr marL="0" indent="0">
              <a:buNone/>
            </a:pPr>
            <a:r>
              <a:rPr lang="cs-CZ" dirty="0" smtClean="0"/>
              <a:t>- česká mincovna</a:t>
            </a:r>
          </a:p>
          <a:p>
            <a:pPr marL="0" indent="0">
              <a:buNone/>
            </a:pPr>
            <a:r>
              <a:rPr lang="cs-CZ" sz="3800" b="1" dirty="0" smtClean="0"/>
              <a:t>Harrachov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Mumlavské</a:t>
            </a:r>
            <a:r>
              <a:rPr lang="cs-CZ" dirty="0" smtClean="0"/>
              <a:t> vodopády</a:t>
            </a:r>
          </a:p>
          <a:p>
            <a:pPr>
              <a:buFontTx/>
              <a:buChar char="-"/>
            </a:pPr>
            <a:r>
              <a:rPr lang="cs-CZ" dirty="0" smtClean="0"/>
              <a:t>zimní sporty - skoky na lyžích</a:t>
            </a:r>
          </a:p>
          <a:p>
            <a:pPr>
              <a:buFontTx/>
              <a:buChar char="-"/>
            </a:pPr>
            <a:r>
              <a:rPr lang="cs-CZ" dirty="0" smtClean="0"/>
              <a:t>sklárny</a:t>
            </a:r>
          </a:p>
          <a:p>
            <a:pPr marL="0" indent="0">
              <a:buNone/>
            </a:pPr>
            <a:r>
              <a:rPr lang="cs-CZ" sz="3800" b="1" dirty="0" smtClean="0"/>
              <a:t>Česká Lípa</a:t>
            </a:r>
          </a:p>
          <a:p>
            <a:pPr marL="0" indent="0">
              <a:buNone/>
            </a:pPr>
            <a:r>
              <a:rPr lang="cs-CZ" dirty="0" smtClean="0"/>
              <a:t>- Vlastivědné muzeum</a:t>
            </a:r>
          </a:p>
          <a:p>
            <a:pPr marL="0" indent="0">
              <a:buNone/>
            </a:pPr>
            <a:r>
              <a:rPr lang="cs-CZ" dirty="0" smtClean="0"/>
              <a:t>- rozhledna Špičák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80928"/>
            <a:ext cx="2880320" cy="2159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771800" y="4725144"/>
            <a:ext cx="208823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578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7000"/>
                            </p:stCondLst>
                            <p:childTnLst>
                              <p:par>
                                <p:cTn id="5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000"/>
                            </p:stCondLst>
                            <p:childTnLst>
                              <p:par>
                                <p:cTn id="57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b="1" dirty="0" smtClean="0"/>
              <a:t>Turnov</a:t>
            </a:r>
          </a:p>
          <a:p>
            <a:pPr marL="0" indent="0">
              <a:buNone/>
            </a:pPr>
            <a:r>
              <a:rPr lang="cs-CZ" dirty="0" smtClean="0"/>
              <a:t>- broušení drahých kamenů</a:t>
            </a:r>
          </a:p>
          <a:p>
            <a:pPr marL="0" indent="0">
              <a:buNone/>
            </a:pPr>
            <a:r>
              <a:rPr lang="cs-CZ" dirty="0" smtClean="0"/>
              <a:t>- výroba optických přístrojů</a:t>
            </a:r>
          </a:p>
          <a:p>
            <a:pPr marL="0" indent="0">
              <a:buNone/>
            </a:pPr>
            <a:r>
              <a:rPr lang="cs-CZ" sz="3000" b="1" dirty="0" smtClean="0"/>
              <a:t>Nový Bor</a:t>
            </a:r>
          </a:p>
          <a:p>
            <a:pPr marL="0" indent="0">
              <a:buNone/>
            </a:pPr>
            <a:r>
              <a:rPr lang="cs-CZ" dirty="0" smtClean="0"/>
              <a:t>- sklářské muzeum</a:t>
            </a:r>
          </a:p>
          <a:p>
            <a:pPr marL="0" indent="0">
              <a:buNone/>
            </a:pPr>
            <a:r>
              <a:rPr lang="cs-CZ" sz="3000" b="1" dirty="0" smtClean="0"/>
              <a:t>Jilemnice</a:t>
            </a:r>
          </a:p>
          <a:p>
            <a:pPr marL="0" indent="0">
              <a:buNone/>
            </a:pPr>
            <a:r>
              <a:rPr lang="cs-CZ" dirty="0" smtClean="0"/>
              <a:t>- Krkonošské muzeum</a:t>
            </a:r>
          </a:p>
          <a:p>
            <a:pPr marL="0" indent="0">
              <a:buNone/>
            </a:pPr>
            <a:r>
              <a:rPr lang="cs-CZ" sz="3000" b="1" dirty="0" smtClean="0"/>
              <a:t>Lomnice nad Popelkou</a:t>
            </a:r>
          </a:p>
          <a:p>
            <a:pPr marL="0" indent="0">
              <a:buNone/>
            </a:pPr>
            <a:r>
              <a:rPr lang="cs-CZ" dirty="0" smtClean="0"/>
              <a:t>- výroba Lomnických sucharů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Železný Brod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Frýdlant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Doksy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Tanvald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Semily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6210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6000"/>
                            </p:stCondLst>
                            <p:childTnLst>
                              <p:par>
                                <p:cTn id="6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8000"/>
                            </p:stCondLst>
                            <p:childTnLst>
                              <p:par>
                                <p:cTn id="68" presetID="3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1250"/>
                            </p:stCondLst>
                            <p:childTnLst>
                              <p:par>
                                <p:cTn id="7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3250"/>
                            </p:stCondLst>
                            <p:childTnLst>
                              <p:par>
                                <p:cTn id="8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0" decel="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5250"/>
                            </p:stCondLst>
                            <p:childTnLst>
                              <p:par>
                                <p:cTn id="8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0" decel="100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7250"/>
                            </p:stCondLst>
                            <p:childTnLst>
                              <p:par>
                                <p:cTn id="9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800" decel="100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- TURISTICKÁ MÍSTA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Hrad</a:t>
            </a:r>
            <a:r>
              <a:rPr lang="cs-CZ" dirty="0" smtClean="0"/>
              <a:t> - Bezděz</a:t>
            </a:r>
          </a:p>
          <a:p>
            <a:pPr marL="0" indent="0">
              <a:buNone/>
            </a:pPr>
            <a:r>
              <a:rPr lang="cs-CZ" b="1" dirty="0" smtClean="0"/>
              <a:t>Hrad a zámek </a:t>
            </a:r>
            <a:r>
              <a:rPr lang="cs-CZ" dirty="0" smtClean="0"/>
              <a:t>- </a:t>
            </a:r>
            <a:r>
              <a:rPr lang="cs-CZ" dirty="0" err="1" smtClean="0"/>
              <a:t>Grabštejn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- Frýdlant</a:t>
            </a:r>
          </a:p>
          <a:p>
            <a:pPr marL="0" indent="0">
              <a:buNone/>
            </a:pPr>
            <a:r>
              <a:rPr lang="cs-CZ" b="1" dirty="0" smtClean="0"/>
              <a:t>Zámek</a:t>
            </a:r>
            <a:r>
              <a:rPr lang="cs-CZ" dirty="0" smtClean="0"/>
              <a:t> - Sychrov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Zákupy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Hrubý Rohozec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Hrubá Skála</a:t>
            </a:r>
          </a:p>
          <a:p>
            <a:pPr marL="0" indent="0">
              <a:buNone/>
            </a:pPr>
            <a:r>
              <a:rPr lang="cs-CZ" b="1" dirty="0" smtClean="0"/>
              <a:t>Zřícenina hradu </a:t>
            </a:r>
            <a:r>
              <a:rPr lang="cs-CZ" dirty="0" smtClean="0"/>
              <a:t>- Valdštejn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</a:t>
            </a:r>
            <a:r>
              <a:rPr lang="cs-CZ" dirty="0" err="1" smtClean="0"/>
              <a:t>Kumburk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Zřícenina </a:t>
            </a:r>
            <a:r>
              <a:rPr lang="cs-CZ" dirty="0" smtClean="0"/>
              <a:t>- Trosky</a:t>
            </a:r>
          </a:p>
          <a:p>
            <a:pPr marL="0" indent="0">
              <a:buNone/>
            </a:pPr>
            <a:r>
              <a:rPr lang="cs-CZ" b="1" dirty="0" smtClean="0"/>
              <a:t>Sedmihorky</a:t>
            </a:r>
          </a:p>
          <a:p>
            <a:pPr marL="0" indent="0">
              <a:buNone/>
            </a:pPr>
            <a:r>
              <a:rPr lang="cs-CZ" b="1" dirty="0" smtClean="0"/>
              <a:t>Bedřichov</a:t>
            </a:r>
          </a:p>
          <a:p>
            <a:pPr marL="0" indent="0">
              <a:buNone/>
            </a:pPr>
            <a:r>
              <a:rPr lang="cs-CZ" b="1" dirty="0" smtClean="0"/>
              <a:t>Horní Mísečky</a:t>
            </a:r>
            <a:endParaRPr lang="cs-CZ" b="1" dirty="0"/>
          </a:p>
        </p:txBody>
      </p:sp>
      <p:pic>
        <p:nvPicPr>
          <p:cNvPr id="1026" name="Picture 2" descr="C:\Users\Simona\Desktop\Simča\Frýdlant\P10600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669" y="1124744"/>
            <a:ext cx="2784310" cy="20882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4139952" y="2276872"/>
            <a:ext cx="144016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Simona\Desktop\Simča\Hrubá Skála\zámek Hrubá Skála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01008"/>
            <a:ext cx="2911872" cy="218390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347864" y="4005064"/>
            <a:ext cx="194421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Simona\Desktop\800px-Trosky0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552" y="5157192"/>
            <a:ext cx="2446555" cy="163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2627784" y="5373216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20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KRÁSY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Bozkovské dolomitové jeskyně</a:t>
            </a:r>
          </a:p>
          <a:p>
            <a:r>
              <a:rPr lang="cs-CZ" dirty="0" smtClean="0"/>
              <a:t>Hruboskalsko</a:t>
            </a:r>
          </a:p>
          <a:p>
            <a:r>
              <a:rPr lang="cs-CZ" dirty="0" smtClean="0"/>
              <a:t>Kozákov</a:t>
            </a:r>
          </a:p>
          <a:p>
            <a:r>
              <a:rPr lang="cs-CZ" dirty="0" smtClean="0"/>
              <a:t>Riegrova stezka</a:t>
            </a:r>
          </a:p>
          <a:p>
            <a:r>
              <a:rPr lang="cs-CZ" dirty="0" smtClean="0"/>
              <a:t>Vranovské skály</a:t>
            </a:r>
            <a:endParaRPr lang="cs-CZ" dirty="0"/>
          </a:p>
        </p:txBody>
      </p:sp>
      <p:pic>
        <p:nvPicPr>
          <p:cNvPr id="2050" name="Picture 2" descr="C:\Users\Simona\Desktop\hruboskals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892" y="4149080"/>
            <a:ext cx="3390461" cy="25428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3419872" y="2564904"/>
            <a:ext cx="100811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F:\fotky\Jinolice 24.-26.8.2009\IMG_00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8800"/>
            <a:ext cx="2016224" cy="268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6012160" y="198884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652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Co je symbolem Libereckého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2) Napište 2 vodopády a 2 řeky v tomto kraji.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Které rybníky můžete navštívit a který je největší?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Jaké pohoří se nachází v Libereckém kraji?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05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5) Které 3 hrady a 3 zámky můžete zde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6) Které přírodní krásy se zde nacházejí?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Napište 5 měst tohoto kraje.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8) Co víte o městě Turnov, Liberec a Lomnice nad Popelkou?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8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7664208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Libereckým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026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210861"/>
              </p:ext>
            </p:extLst>
          </p:nvPr>
        </p:nvGraphicFramePr>
        <p:xfrm>
          <a:off x="899592" y="1340768"/>
          <a:ext cx="7358114" cy="3246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http://cs.wikipedia.org/wiki/Soubor:Mumlavsky_vodopad2.jpg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http://cs.wikipedia.org/wiki/Soubor:Trosky002.jpg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http://cs.wikipedia.org/wiki/Soubor:Rozhled_z_vyhl%C3%ADdky_U_Lv%C3%AD%C4%8Dka_%2813%29.jpg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http://cs.wikipedia.org/wiki/Soubor:Skl%C3%A1rna_Nena%C4%8Dovice,_04.jpghttp://cs.wikipedia.org/wiki/Je%C5%A1t%C4%9Bd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Vlastní zdroje 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746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566</Words>
  <Application>Microsoft Office PowerPoint</Application>
  <PresentationFormat>Předvádění na obrazovce (4:3)</PresentationFormat>
  <Paragraphs>186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LIBERECKÝ KRAJ</vt:lpstr>
      <vt:lpstr>Prezentace aplikace PowerPoint</vt:lpstr>
      <vt:lpstr>LIBERECKÝ KRAJ</vt:lpstr>
      <vt:lpstr>VODSTVO</vt:lpstr>
      <vt:lpstr>VODSTVO</vt:lpstr>
      <vt:lpstr>PRŮMYSL</vt:lpstr>
      <vt:lpstr>ZEMĚDĚLSTVÍ</vt:lpstr>
      <vt:lpstr>MĚSTA</vt:lpstr>
      <vt:lpstr>MĚSTA</vt:lpstr>
      <vt:lpstr>MĚSTA</vt:lpstr>
      <vt:lpstr>PAMÁTKY - TURISTICKÁ MÍSTA</vt:lpstr>
      <vt:lpstr>PŘÍRODNÍ KRÁSY</vt:lpstr>
      <vt:lpstr>Odpovězte na otázky: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Simona</dc:creator>
  <cp:lastModifiedBy>Simona</cp:lastModifiedBy>
  <cp:revision>84</cp:revision>
  <dcterms:created xsi:type="dcterms:W3CDTF">2012-02-21T14:56:00Z</dcterms:created>
  <dcterms:modified xsi:type="dcterms:W3CDTF">2012-05-17T14:25:24Z</dcterms:modified>
</cp:coreProperties>
</file>