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42D99AC-7697-4413-9AF9-1F29924EFE35}" type="doc">
      <dgm:prSet loTypeId="urn:microsoft.com/office/officeart/2005/8/layout/radial1" loCatId="relationship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cs-CZ"/>
        </a:p>
      </dgm:t>
    </dgm:pt>
    <dgm:pt modelId="{74CF977C-1A00-47F4-8C79-1679536BCE39}">
      <dgm:prSet phldrT="[Text]"/>
      <dgm:spPr/>
      <dgm:t>
        <a:bodyPr/>
        <a:lstStyle/>
        <a:p>
          <a:r>
            <a:rPr lang="cs-CZ" dirty="0" smtClean="0"/>
            <a:t>Řeky</a:t>
          </a:r>
          <a:endParaRPr lang="cs-CZ" dirty="0"/>
        </a:p>
      </dgm:t>
    </dgm:pt>
    <dgm:pt modelId="{8B12BEB7-27F0-4C5C-AE8F-8F88FBBC8B2A}" type="parTrans" cxnId="{355D0A6F-6088-489E-8969-A7F8F6F02127}">
      <dgm:prSet/>
      <dgm:spPr/>
      <dgm:t>
        <a:bodyPr/>
        <a:lstStyle/>
        <a:p>
          <a:endParaRPr lang="cs-CZ"/>
        </a:p>
      </dgm:t>
    </dgm:pt>
    <dgm:pt modelId="{39B8502B-B0CF-4B1F-A351-E8F0DE0E4F81}" type="sibTrans" cxnId="{355D0A6F-6088-489E-8969-A7F8F6F02127}">
      <dgm:prSet/>
      <dgm:spPr/>
      <dgm:t>
        <a:bodyPr/>
        <a:lstStyle/>
        <a:p>
          <a:endParaRPr lang="cs-CZ"/>
        </a:p>
      </dgm:t>
    </dgm:pt>
    <dgm:pt modelId="{0E82FA56-A7C4-4D04-8B78-0A82BE70E3D3}">
      <dgm:prSet phldrT="[Text]"/>
      <dgm:spPr/>
      <dgm:t>
        <a:bodyPr/>
        <a:lstStyle/>
        <a:p>
          <a:r>
            <a:rPr lang="cs-CZ" dirty="0" smtClean="0"/>
            <a:t>Chrudimka</a:t>
          </a:r>
          <a:endParaRPr lang="cs-CZ" dirty="0"/>
        </a:p>
      </dgm:t>
    </dgm:pt>
    <dgm:pt modelId="{6FB63CC3-EA46-4874-815B-102CE0AC1A50}" type="parTrans" cxnId="{F8730D34-BD34-40C6-AB44-7D7DE65B0D50}">
      <dgm:prSet/>
      <dgm:spPr/>
      <dgm:t>
        <a:bodyPr/>
        <a:lstStyle/>
        <a:p>
          <a:endParaRPr lang="cs-CZ"/>
        </a:p>
      </dgm:t>
    </dgm:pt>
    <dgm:pt modelId="{1D6D45C7-3F54-4196-8764-B77BA96F84E2}" type="sibTrans" cxnId="{F8730D34-BD34-40C6-AB44-7D7DE65B0D50}">
      <dgm:prSet/>
      <dgm:spPr/>
      <dgm:t>
        <a:bodyPr/>
        <a:lstStyle/>
        <a:p>
          <a:endParaRPr lang="cs-CZ"/>
        </a:p>
      </dgm:t>
    </dgm:pt>
    <dgm:pt modelId="{72A7A4A5-8A11-42DB-AABD-CC9CE5DF6EFE}">
      <dgm:prSet phldrT="[Text]"/>
      <dgm:spPr/>
      <dgm:t>
        <a:bodyPr/>
        <a:lstStyle/>
        <a:p>
          <a:r>
            <a:rPr lang="cs-CZ" dirty="0" smtClean="0"/>
            <a:t>Labe</a:t>
          </a:r>
          <a:endParaRPr lang="cs-CZ" dirty="0"/>
        </a:p>
      </dgm:t>
    </dgm:pt>
    <dgm:pt modelId="{58927B08-69B6-41EB-9F37-A9E9D603681C}" type="parTrans" cxnId="{5339E634-1C6B-4C15-8358-B87848AA5059}">
      <dgm:prSet/>
      <dgm:spPr/>
      <dgm:t>
        <a:bodyPr/>
        <a:lstStyle/>
        <a:p>
          <a:endParaRPr lang="cs-CZ"/>
        </a:p>
      </dgm:t>
    </dgm:pt>
    <dgm:pt modelId="{B4A2ABBD-577A-4D7C-B20D-A2B4F67C2738}" type="sibTrans" cxnId="{5339E634-1C6B-4C15-8358-B87848AA5059}">
      <dgm:prSet/>
      <dgm:spPr/>
      <dgm:t>
        <a:bodyPr/>
        <a:lstStyle/>
        <a:p>
          <a:endParaRPr lang="cs-CZ"/>
        </a:p>
      </dgm:t>
    </dgm:pt>
    <dgm:pt modelId="{1FAD9832-63FC-4640-806C-47F42CC8BC5F}">
      <dgm:prSet phldrT="[Text]"/>
      <dgm:spPr/>
      <dgm:t>
        <a:bodyPr/>
        <a:lstStyle/>
        <a:p>
          <a:r>
            <a:rPr lang="cs-CZ" dirty="0" smtClean="0"/>
            <a:t>Svitava</a:t>
          </a:r>
          <a:endParaRPr lang="cs-CZ" dirty="0"/>
        </a:p>
      </dgm:t>
    </dgm:pt>
    <dgm:pt modelId="{403B0CBD-802F-415C-8D2D-F67323F4FC8C}" type="parTrans" cxnId="{E9361468-2248-4E82-8EB5-56B810CF88F8}">
      <dgm:prSet/>
      <dgm:spPr/>
      <dgm:t>
        <a:bodyPr/>
        <a:lstStyle/>
        <a:p>
          <a:endParaRPr lang="cs-CZ"/>
        </a:p>
      </dgm:t>
    </dgm:pt>
    <dgm:pt modelId="{54DD28C1-E269-4EFF-96AC-4BD208FAF798}" type="sibTrans" cxnId="{E9361468-2248-4E82-8EB5-56B810CF88F8}">
      <dgm:prSet/>
      <dgm:spPr/>
      <dgm:t>
        <a:bodyPr/>
        <a:lstStyle/>
        <a:p>
          <a:endParaRPr lang="cs-CZ"/>
        </a:p>
      </dgm:t>
    </dgm:pt>
    <dgm:pt modelId="{C6390B64-5253-4414-ADBB-A34874527F55}">
      <dgm:prSet phldrT="[Text]"/>
      <dgm:spPr/>
      <dgm:t>
        <a:bodyPr/>
        <a:lstStyle/>
        <a:p>
          <a:r>
            <a:rPr lang="cs-CZ" dirty="0" smtClean="0"/>
            <a:t>Tichá Orlice</a:t>
          </a:r>
          <a:endParaRPr lang="cs-CZ" dirty="0"/>
        </a:p>
      </dgm:t>
    </dgm:pt>
    <dgm:pt modelId="{B7D8CA6E-2B5C-40E6-BED6-1C59E125214A}" type="parTrans" cxnId="{37E685D8-2145-4FEC-9FAD-192B51DCC0A1}">
      <dgm:prSet/>
      <dgm:spPr/>
      <dgm:t>
        <a:bodyPr/>
        <a:lstStyle/>
        <a:p>
          <a:endParaRPr lang="cs-CZ"/>
        </a:p>
      </dgm:t>
    </dgm:pt>
    <dgm:pt modelId="{7624A1B8-56CC-44C6-90DB-2CDD15DF4628}" type="sibTrans" cxnId="{37E685D8-2145-4FEC-9FAD-192B51DCC0A1}">
      <dgm:prSet/>
      <dgm:spPr/>
      <dgm:t>
        <a:bodyPr/>
        <a:lstStyle/>
        <a:p>
          <a:endParaRPr lang="cs-CZ"/>
        </a:p>
      </dgm:t>
    </dgm:pt>
    <dgm:pt modelId="{AF28AADF-9097-41C0-B4DC-F7301534C711}" type="pres">
      <dgm:prSet presAssocID="{842D99AC-7697-4413-9AF9-1F29924EFE35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C4890F9-9FF5-4E8C-837C-345E4A0AB8DA}" type="pres">
      <dgm:prSet presAssocID="{74CF977C-1A00-47F4-8C79-1679536BCE39}" presName="centerShape" presStyleLbl="node0" presStyleIdx="0" presStyleCnt="1"/>
      <dgm:spPr/>
      <dgm:t>
        <a:bodyPr/>
        <a:lstStyle/>
        <a:p>
          <a:endParaRPr lang="cs-CZ"/>
        </a:p>
      </dgm:t>
    </dgm:pt>
    <dgm:pt modelId="{68F252BE-237A-4069-80F6-C6AB7FAD394F}" type="pres">
      <dgm:prSet presAssocID="{6FB63CC3-EA46-4874-815B-102CE0AC1A50}" presName="Name9" presStyleLbl="parChTrans1D2" presStyleIdx="0" presStyleCnt="4"/>
      <dgm:spPr/>
      <dgm:t>
        <a:bodyPr/>
        <a:lstStyle/>
        <a:p>
          <a:endParaRPr lang="cs-CZ"/>
        </a:p>
      </dgm:t>
    </dgm:pt>
    <dgm:pt modelId="{C37FAAB7-BE58-405E-A82E-173C613395BB}" type="pres">
      <dgm:prSet presAssocID="{6FB63CC3-EA46-4874-815B-102CE0AC1A50}" presName="connTx" presStyleLbl="parChTrans1D2" presStyleIdx="0" presStyleCnt="4"/>
      <dgm:spPr/>
      <dgm:t>
        <a:bodyPr/>
        <a:lstStyle/>
        <a:p>
          <a:endParaRPr lang="cs-CZ"/>
        </a:p>
      </dgm:t>
    </dgm:pt>
    <dgm:pt modelId="{F9E6F333-38E0-4EE5-B846-D8EC2AD64086}" type="pres">
      <dgm:prSet presAssocID="{0E82FA56-A7C4-4D04-8B78-0A82BE70E3D3}" presName="node" presStyleLbl="node1" presStyleIdx="0" presStyleCnt="4" custScaleX="12840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7EB8F6B-4BCC-4575-8433-AD8641B4C235}" type="pres">
      <dgm:prSet presAssocID="{58927B08-69B6-41EB-9F37-A9E9D603681C}" presName="Name9" presStyleLbl="parChTrans1D2" presStyleIdx="1" presStyleCnt="4"/>
      <dgm:spPr/>
      <dgm:t>
        <a:bodyPr/>
        <a:lstStyle/>
        <a:p>
          <a:endParaRPr lang="cs-CZ"/>
        </a:p>
      </dgm:t>
    </dgm:pt>
    <dgm:pt modelId="{8762BC8D-A6D7-41D5-B4E4-CF5F71F3B8B4}" type="pres">
      <dgm:prSet presAssocID="{58927B08-69B6-41EB-9F37-A9E9D603681C}" presName="connTx" presStyleLbl="parChTrans1D2" presStyleIdx="1" presStyleCnt="4"/>
      <dgm:spPr/>
      <dgm:t>
        <a:bodyPr/>
        <a:lstStyle/>
        <a:p>
          <a:endParaRPr lang="cs-CZ"/>
        </a:p>
      </dgm:t>
    </dgm:pt>
    <dgm:pt modelId="{70A47534-6959-4F25-8D11-AA35E362AD37}" type="pres">
      <dgm:prSet presAssocID="{72A7A4A5-8A11-42DB-AABD-CC9CE5DF6EFE}" presName="node" presStyleLbl="node1" presStyleIdx="1" presStyleCnt="4" custScaleX="12068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EADB8EA-19D5-4C35-A81F-E7579E07BC91}" type="pres">
      <dgm:prSet presAssocID="{403B0CBD-802F-415C-8D2D-F67323F4FC8C}" presName="Name9" presStyleLbl="parChTrans1D2" presStyleIdx="2" presStyleCnt="4"/>
      <dgm:spPr/>
      <dgm:t>
        <a:bodyPr/>
        <a:lstStyle/>
        <a:p>
          <a:endParaRPr lang="cs-CZ"/>
        </a:p>
      </dgm:t>
    </dgm:pt>
    <dgm:pt modelId="{1751FB24-3AAB-4F61-B495-C98E2E587CE7}" type="pres">
      <dgm:prSet presAssocID="{403B0CBD-802F-415C-8D2D-F67323F4FC8C}" presName="connTx" presStyleLbl="parChTrans1D2" presStyleIdx="2" presStyleCnt="4"/>
      <dgm:spPr/>
      <dgm:t>
        <a:bodyPr/>
        <a:lstStyle/>
        <a:p>
          <a:endParaRPr lang="cs-CZ"/>
        </a:p>
      </dgm:t>
    </dgm:pt>
    <dgm:pt modelId="{92064293-8CB8-41DC-9A92-C2A9D1D005F0}" type="pres">
      <dgm:prSet presAssocID="{1FAD9832-63FC-4640-806C-47F42CC8BC5F}" presName="node" presStyleLbl="node1" presStyleIdx="2" presStyleCnt="4" custScaleX="1272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5A28A-FB69-49BE-B4A3-2590152910CE}" type="pres">
      <dgm:prSet presAssocID="{B7D8CA6E-2B5C-40E6-BED6-1C59E125214A}" presName="Name9" presStyleLbl="parChTrans1D2" presStyleIdx="3" presStyleCnt="4"/>
      <dgm:spPr/>
      <dgm:t>
        <a:bodyPr/>
        <a:lstStyle/>
        <a:p>
          <a:endParaRPr lang="cs-CZ"/>
        </a:p>
      </dgm:t>
    </dgm:pt>
    <dgm:pt modelId="{FABF6728-8E86-4B88-95AA-980218469D91}" type="pres">
      <dgm:prSet presAssocID="{B7D8CA6E-2B5C-40E6-BED6-1C59E125214A}" presName="connTx" presStyleLbl="parChTrans1D2" presStyleIdx="3" presStyleCnt="4"/>
      <dgm:spPr/>
      <dgm:t>
        <a:bodyPr/>
        <a:lstStyle/>
        <a:p>
          <a:endParaRPr lang="cs-CZ"/>
        </a:p>
      </dgm:t>
    </dgm:pt>
    <dgm:pt modelId="{F8DC4727-76C7-4F0D-87F4-E16BF44EA610}" type="pres">
      <dgm:prSet presAssocID="{C6390B64-5253-4414-ADBB-A34874527F55}" presName="node" presStyleLbl="node1" presStyleIdx="3" presStyleCnt="4" custScaleX="11843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0B156F2-86EA-45FF-844C-7D3B74DF8A7D}" type="presOf" srcId="{6FB63CC3-EA46-4874-815B-102CE0AC1A50}" destId="{C37FAAB7-BE58-405E-A82E-173C613395BB}" srcOrd="1" destOrd="0" presId="urn:microsoft.com/office/officeart/2005/8/layout/radial1"/>
    <dgm:cxn modelId="{FB3184A0-278D-4076-89E1-152E708FCEFD}" type="presOf" srcId="{6FB63CC3-EA46-4874-815B-102CE0AC1A50}" destId="{68F252BE-237A-4069-80F6-C6AB7FAD394F}" srcOrd="0" destOrd="0" presId="urn:microsoft.com/office/officeart/2005/8/layout/radial1"/>
    <dgm:cxn modelId="{6FF9B42D-B242-49BF-BAD5-05C4DB2973DD}" type="presOf" srcId="{842D99AC-7697-4413-9AF9-1F29924EFE35}" destId="{AF28AADF-9097-41C0-B4DC-F7301534C711}" srcOrd="0" destOrd="0" presId="urn:microsoft.com/office/officeart/2005/8/layout/radial1"/>
    <dgm:cxn modelId="{E9361468-2248-4E82-8EB5-56B810CF88F8}" srcId="{74CF977C-1A00-47F4-8C79-1679536BCE39}" destId="{1FAD9832-63FC-4640-806C-47F42CC8BC5F}" srcOrd="2" destOrd="0" parTransId="{403B0CBD-802F-415C-8D2D-F67323F4FC8C}" sibTransId="{54DD28C1-E269-4EFF-96AC-4BD208FAF798}"/>
    <dgm:cxn modelId="{DD4AE428-A934-4BFD-81AD-3A4E97C7B677}" type="presOf" srcId="{74CF977C-1A00-47F4-8C79-1679536BCE39}" destId="{3C4890F9-9FF5-4E8C-837C-345E4A0AB8DA}" srcOrd="0" destOrd="0" presId="urn:microsoft.com/office/officeart/2005/8/layout/radial1"/>
    <dgm:cxn modelId="{F8730D34-BD34-40C6-AB44-7D7DE65B0D50}" srcId="{74CF977C-1A00-47F4-8C79-1679536BCE39}" destId="{0E82FA56-A7C4-4D04-8B78-0A82BE70E3D3}" srcOrd="0" destOrd="0" parTransId="{6FB63CC3-EA46-4874-815B-102CE0AC1A50}" sibTransId="{1D6D45C7-3F54-4196-8764-B77BA96F84E2}"/>
    <dgm:cxn modelId="{BA773988-3BA8-4C73-A4AC-2DA703993EE0}" type="presOf" srcId="{0E82FA56-A7C4-4D04-8B78-0A82BE70E3D3}" destId="{F9E6F333-38E0-4EE5-B846-D8EC2AD64086}" srcOrd="0" destOrd="0" presId="urn:microsoft.com/office/officeart/2005/8/layout/radial1"/>
    <dgm:cxn modelId="{5339E634-1C6B-4C15-8358-B87848AA5059}" srcId="{74CF977C-1A00-47F4-8C79-1679536BCE39}" destId="{72A7A4A5-8A11-42DB-AABD-CC9CE5DF6EFE}" srcOrd="1" destOrd="0" parTransId="{58927B08-69B6-41EB-9F37-A9E9D603681C}" sibTransId="{B4A2ABBD-577A-4D7C-B20D-A2B4F67C2738}"/>
    <dgm:cxn modelId="{99564930-93B8-465A-B694-ED0E7BAF22A4}" type="presOf" srcId="{B7D8CA6E-2B5C-40E6-BED6-1C59E125214A}" destId="{D3C5A28A-FB69-49BE-B4A3-2590152910CE}" srcOrd="0" destOrd="0" presId="urn:microsoft.com/office/officeart/2005/8/layout/radial1"/>
    <dgm:cxn modelId="{37E685D8-2145-4FEC-9FAD-192B51DCC0A1}" srcId="{74CF977C-1A00-47F4-8C79-1679536BCE39}" destId="{C6390B64-5253-4414-ADBB-A34874527F55}" srcOrd="3" destOrd="0" parTransId="{B7D8CA6E-2B5C-40E6-BED6-1C59E125214A}" sibTransId="{7624A1B8-56CC-44C6-90DB-2CDD15DF4628}"/>
    <dgm:cxn modelId="{355D0A6F-6088-489E-8969-A7F8F6F02127}" srcId="{842D99AC-7697-4413-9AF9-1F29924EFE35}" destId="{74CF977C-1A00-47F4-8C79-1679536BCE39}" srcOrd="0" destOrd="0" parTransId="{8B12BEB7-27F0-4C5C-AE8F-8F88FBBC8B2A}" sibTransId="{39B8502B-B0CF-4B1F-A351-E8F0DE0E4F81}"/>
    <dgm:cxn modelId="{0F8AFAF0-0BB7-41A8-82E7-AB6856DE3F94}" type="presOf" srcId="{403B0CBD-802F-415C-8D2D-F67323F4FC8C}" destId="{2EADB8EA-19D5-4C35-A81F-E7579E07BC91}" srcOrd="0" destOrd="0" presId="urn:microsoft.com/office/officeart/2005/8/layout/radial1"/>
    <dgm:cxn modelId="{C46B3BA5-EBDA-47FB-AAE1-889A7053F626}" type="presOf" srcId="{B7D8CA6E-2B5C-40E6-BED6-1C59E125214A}" destId="{FABF6728-8E86-4B88-95AA-980218469D91}" srcOrd="1" destOrd="0" presId="urn:microsoft.com/office/officeart/2005/8/layout/radial1"/>
    <dgm:cxn modelId="{C20ABA19-CD48-4F64-827A-CDA5F7E530D0}" type="presOf" srcId="{58927B08-69B6-41EB-9F37-A9E9D603681C}" destId="{8762BC8D-A6D7-41D5-B4E4-CF5F71F3B8B4}" srcOrd="1" destOrd="0" presId="urn:microsoft.com/office/officeart/2005/8/layout/radial1"/>
    <dgm:cxn modelId="{0D5EC7FD-7D9C-488A-84C2-861538086EED}" type="presOf" srcId="{58927B08-69B6-41EB-9F37-A9E9D603681C}" destId="{F7EB8F6B-4BCC-4575-8433-AD8641B4C235}" srcOrd="0" destOrd="0" presId="urn:microsoft.com/office/officeart/2005/8/layout/radial1"/>
    <dgm:cxn modelId="{80B2A055-CCF0-4B6C-B40B-D92F10110CF5}" type="presOf" srcId="{72A7A4A5-8A11-42DB-AABD-CC9CE5DF6EFE}" destId="{70A47534-6959-4F25-8D11-AA35E362AD37}" srcOrd="0" destOrd="0" presId="urn:microsoft.com/office/officeart/2005/8/layout/radial1"/>
    <dgm:cxn modelId="{6796C1A7-D8DD-47F7-A124-96DA860E064E}" type="presOf" srcId="{1FAD9832-63FC-4640-806C-47F42CC8BC5F}" destId="{92064293-8CB8-41DC-9A92-C2A9D1D005F0}" srcOrd="0" destOrd="0" presId="urn:microsoft.com/office/officeart/2005/8/layout/radial1"/>
    <dgm:cxn modelId="{31304B0F-63F0-49AE-827A-9EA8C204425F}" type="presOf" srcId="{C6390B64-5253-4414-ADBB-A34874527F55}" destId="{F8DC4727-76C7-4F0D-87F4-E16BF44EA610}" srcOrd="0" destOrd="0" presId="urn:microsoft.com/office/officeart/2005/8/layout/radial1"/>
    <dgm:cxn modelId="{D5A7FAD0-C9D0-4C69-A560-AD1B8C6DEB03}" type="presOf" srcId="{403B0CBD-802F-415C-8D2D-F67323F4FC8C}" destId="{1751FB24-3AAB-4F61-B495-C98E2E587CE7}" srcOrd="1" destOrd="0" presId="urn:microsoft.com/office/officeart/2005/8/layout/radial1"/>
    <dgm:cxn modelId="{A8B2BDE9-DA3B-4311-B48D-86E4C8E03261}" type="presParOf" srcId="{AF28AADF-9097-41C0-B4DC-F7301534C711}" destId="{3C4890F9-9FF5-4E8C-837C-345E4A0AB8DA}" srcOrd="0" destOrd="0" presId="urn:microsoft.com/office/officeart/2005/8/layout/radial1"/>
    <dgm:cxn modelId="{3A976326-7FB7-43F7-8C59-449C4E9B919C}" type="presParOf" srcId="{AF28AADF-9097-41C0-B4DC-F7301534C711}" destId="{68F252BE-237A-4069-80F6-C6AB7FAD394F}" srcOrd="1" destOrd="0" presId="urn:microsoft.com/office/officeart/2005/8/layout/radial1"/>
    <dgm:cxn modelId="{91DC29E8-B62C-4848-8FFD-7FD46C87896B}" type="presParOf" srcId="{68F252BE-237A-4069-80F6-C6AB7FAD394F}" destId="{C37FAAB7-BE58-405E-A82E-173C613395BB}" srcOrd="0" destOrd="0" presId="urn:microsoft.com/office/officeart/2005/8/layout/radial1"/>
    <dgm:cxn modelId="{18B3E3F0-6426-4B93-90DB-A1D386F4F606}" type="presParOf" srcId="{AF28AADF-9097-41C0-B4DC-F7301534C711}" destId="{F9E6F333-38E0-4EE5-B846-D8EC2AD64086}" srcOrd="2" destOrd="0" presId="urn:microsoft.com/office/officeart/2005/8/layout/radial1"/>
    <dgm:cxn modelId="{C9E62AD1-2E6F-4353-8CE9-B8E6A605B909}" type="presParOf" srcId="{AF28AADF-9097-41C0-B4DC-F7301534C711}" destId="{F7EB8F6B-4BCC-4575-8433-AD8641B4C235}" srcOrd="3" destOrd="0" presId="urn:microsoft.com/office/officeart/2005/8/layout/radial1"/>
    <dgm:cxn modelId="{154A1D4A-E27B-40C2-A42E-F169563B7315}" type="presParOf" srcId="{F7EB8F6B-4BCC-4575-8433-AD8641B4C235}" destId="{8762BC8D-A6D7-41D5-B4E4-CF5F71F3B8B4}" srcOrd="0" destOrd="0" presId="urn:microsoft.com/office/officeart/2005/8/layout/radial1"/>
    <dgm:cxn modelId="{5CA782FE-A68C-4A89-AE20-98018A3F180E}" type="presParOf" srcId="{AF28AADF-9097-41C0-B4DC-F7301534C711}" destId="{70A47534-6959-4F25-8D11-AA35E362AD37}" srcOrd="4" destOrd="0" presId="urn:microsoft.com/office/officeart/2005/8/layout/radial1"/>
    <dgm:cxn modelId="{969295F5-C641-4986-86A5-0F342CC70D8A}" type="presParOf" srcId="{AF28AADF-9097-41C0-B4DC-F7301534C711}" destId="{2EADB8EA-19D5-4C35-A81F-E7579E07BC91}" srcOrd="5" destOrd="0" presId="urn:microsoft.com/office/officeart/2005/8/layout/radial1"/>
    <dgm:cxn modelId="{3E53EF59-5B5B-44D8-9D2F-4B3DFB9F9483}" type="presParOf" srcId="{2EADB8EA-19D5-4C35-A81F-E7579E07BC91}" destId="{1751FB24-3AAB-4F61-B495-C98E2E587CE7}" srcOrd="0" destOrd="0" presId="urn:microsoft.com/office/officeart/2005/8/layout/radial1"/>
    <dgm:cxn modelId="{38FD7035-3F16-4B2C-9FD3-F0D90C7E0EB9}" type="presParOf" srcId="{AF28AADF-9097-41C0-B4DC-F7301534C711}" destId="{92064293-8CB8-41DC-9A92-C2A9D1D005F0}" srcOrd="6" destOrd="0" presId="urn:microsoft.com/office/officeart/2005/8/layout/radial1"/>
    <dgm:cxn modelId="{4A2C1EC1-8F52-4267-90E8-A575B6959C9B}" type="presParOf" srcId="{AF28AADF-9097-41C0-B4DC-F7301534C711}" destId="{D3C5A28A-FB69-49BE-B4A3-2590152910CE}" srcOrd="7" destOrd="0" presId="urn:microsoft.com/office/officeart/2005/8/layout/radial1"/>
    <dgm:cxn modelId="{BB4FECDD-0CC2-4BB1-8D1F-BC9DE37A1599}" type="presParOf" srcId="{D3C5A28A-FB69-49BE-B4A3-2590152910CE}" destId="{FABF6728-8E86-4B88-95AA-980218469D91}" srcOrd="0" destOrd="0" presId="urn:microsoft.com/office/officeart/2005/8/layout/radial1"/>
    <dgm:cxn modelId="{195548C9-BED6-45AC-A790-C82E6E458A7C}" type="presParOf" srcId="{AF28AADF-9097-41C0-B4DC-F7301534C711}" destId="{F8DC4727-76C7-4F0D-87F4-E16BF44EA610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4D9CC5D-78E5-427B-8BC8-DA4C191D3869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0419423-41F1-41EE-848B-57D2A33FC2DE}">
      <dgm:prSet custT="1"/>
      <dgm:spPr/>
      <dgm:t>
        <a:bodyPr/>
        <a:lstStyle/>
        <a:p>
          <a:pPr rtl="0"/>
          <a:r>
            <a:rPr lang="cs-CZ" sz="2400" dirty="0" smtClean="0"/>
            <a:t>Chemický</a:t>
          </a:r>
          <a:endParaRPr lang="cs-CZ" sz="2400" dirty="0"/>
        </a:p>
      </dgm:t>
    </dgm:pt>
    <dgm:pt modelId="{9D56287B-698D-46B7-8AD8-A43CBFC91717}" type="parTrans" cxnId="{BBCEB54A-2B83-49C6-A40F-6EEEA2DB0F6E}">
      <dgm:prSet/>
      <dgm:spPr/>
      <dgm:t>
        <a:bodyPr/>
        <a:lstStyle/>
        <a:p>
          <a:endParaRPr lang="cs-CZ"/>
        </a:p>
      </dgm:t>
    </dgm:pt>
    <dgm:pt modelId="{1A6AD766-DB6A-4BF7-99B5-913159EA9D15}" type="sibTrans" cxnId="{BBCEB54A-2B83-49C6-A40F-6EEEA2DB0F6E}">
      <dgm:prSet/>
      <dgm:spPr/>
      <dgm:t>
        <a:bodyPr/>
        <a:lstStyle/>
        <a:p>
          <a:endParaRPr lang="cs-CZ"/>
        </a:p>
      </dgm:t>
    </dgm:pt>
    <dgm:pt modelId="{08DD05E6-B4C2-4F62-95A5-A67A0C36DF76}">
      <dgm:prSet custT="1"/>
      <dgm:spPr/>
      <dgm:t>
        <a:bodyPr/>
        <a:lstStyle/>
        <a:p>
          <a:pPr rtl="0"/>
          <a:r>
            <a:rPr lang="cs-CZ" sz="2400" dirty="0" smtClean="0"/>
            <a:t>Elektrotechnický</a:t>
          </a:r>
          <a:endParaRPr lang="cs-CZ" sz="2400" dirty="0"/>
        </a:p>
      </dgm:t>
    </dgm:pt>
    <dgm:pt modelId="{C2DC4CEF-07A6-43C7-AD86-21C4EE678294}" type="parTrans" cxnId="{FD1D579C-BA27-45E1-9B4E-601D1552C4AA}">
      <dgm:prSet/>
      <dgm:spPr/>
      <dgm:t>
        <a:bodyPr/>
        <a:lstStyle/>
        <a:p>
          <a:endParaRPr lang="cs-CZ"/>
        </a:p>
      </dgm:t>
    </dgm:pt>
    <dgm:pt modelId="{CFB708AA-3CFF-4216-B84E-688D9CEB645E}" type="sibTrans" cxnId="{FD1D579C-BA27-45E1-9B4E-601D1552C4AA}">
      <dgm:prSet/>
      <dgm:spPr/>
      <dgm:t>
        <a:bodyPr/>
        <a:lstStyle/>
        <a:p>
          <a:endParaRPr lang="cs-CZ"/>
        </a:p>
      </dgm:t>
    </dgm:pt>
    <dgm:pt modelId="{0F74AF55-D980-43E3-A14A-51E52E070913}">
      <dgm:prSet custT="1"/>
      <dgm:spPr/>
      <dgm:t>
        <a:bodyPr/>
        <a:lstStyle/>
        <a:p>
          <a:pPr rtl="0"/>
          <a:r>
            <a:rPr lang="cs-CZ" sz="2400" dirty="0" smtClean="0"/>
            <a:t>Strojírenský</a:t>
          </a:r>
          <a:endParaRPr lang="cs-CZ" sz="2400" dirty="0"/>
        </a:p>
      </dgm:t>
    </dgm:pt>
    <dgm:pt modelId="{B1EC9429-F48D-45D0-907C-BB9B9792EE9B}" type="parTrans" cxnId="{732D81F7-E730-49E4-A9CE-D996E7F69240}">
      <dgm:prSet/>
      <dgm:spPr/>
      <dgm:t>
        <a:bodyPr/>
        <a:lstStyle/>
        <a:p>
          <a:endParaRPr lang="cs-CZ"/>
        </a:p>
      </dgm:t>
    </dgm:pt>
    <dgm:pt modelId="{2E6B7E00-0986-4264-BA40-98761B1A3F1D}" type="sibTrans" cxnId="{732D81F7-E730-49E4-A9CE-D996E7F69240}">
      <dgm:prSet/>
      <dgm:spPr/>
      <dgm:t>
        <a:bodyPr/>
        <a:lstStyle/>
        <a:p>
          <a:endParaRPr lang="cs-CZ"/>
        </a:p>
      </dgm:t>
    </dgm:pt>
    <dgm:pt modelId="{0B885C0C-394A-47C7-9C06-520B8ABCA935}">
      <dgm:prSet custT="1"/>
      <dgm:spPr/>
      <dgm:t>
        <a:bodyPr/>
        <a:lstStyle/>
        <a:p>
          <a:pPr rtl="0"/>
          <a:r>
            <a:rPr lang="cs-CZ" sz="2400" dirty="0" smtClean="0"/>
            <a:t>Textilní</a:t>
          </a:r>
          <a:endParaRPr lang="cs-CZ" sz="2400" dirty="0"/>
        </a:p>
      </dgm:t>
    </dgm:pt>
    <dgm:pt modelId="{C80ADF52-0439-4AA7-B637-03F054F3AD38}" type="parTrans" cxnId="{A907C741-A290-4CEE-BEFA-89F7F6A26332}">
      <dgm:prSet/>
      <dgm:spPr/>
      <dgm:t>
        <a:bodyPr/>
        <a:lstStyle/>
        <a:p>
          <a:endParaRPr lang="cs-CZ"/>
        </a:p>
      </dgm:t>
    </dgm:pt>
    <dgm:pt modelId="{59FC84B3-CD33-4E15-A644-4A995991D759}" type="sibTrans" cxnId="{A907C741-A290-4CEE-BEFA-89F7F6A26332}">
      <dgm:prSet/>
      <dgm:spPr/>
      <dgm:t>
        <a:bodyPr/>
        <a:lstStyle/>
        <a:p>
          <a:endParaRPr lang="cs-CZ"/>
        </a:p>
      </dgm:t>
    </dgm:pt>
    <dgm:pt modelId="{F0ABB9EF-3F17-4F65-836A-F8FFE8AAFFE5}">
      <dgm:prSet custT="1"/>
      <dgm:spPr/>
      <dgm:t>
        <a:bodyPr/>
        <a:lstStyle/>
        <a:p>
          <a:pPr rtl="0"/>
          <a:r>
            <a:rPr lang="cs-CZ" sz="2400" dirty="0" smtClean="0"/>
            <a:t>Kožedělný</a:t>
          </a:r>
          <a:endParaRPr lang="cs-CZ" sz="2400" dirty="0"/>
        </a:p>
      </dgm:t>
    </dgm:pt>
    <dgm:pt modelId="{1AA0F2A0-FB7E-4FC4-B8D6-F876BF0D5098}" type="parTrans" cxnId="{7F3C3CEB-389A-4C46-A537-76671BE204DF}">
      <dgm:prSet/>
      <dgm:spPr/>
      <dgm:t>
        <a:bodyPr/>
        <a:lstStyle/>
        <a:p>
          <a:endParaRPr lang="cs-CZ"/>
        </a:p>
      </dgm:t>
    </dgm:pt>
    <dgm:pt modelId="{24F07BEA-C86C-445A-9F4B-57362FBF6177}" type="sibTrans" cxnId="{7F3C3CEB-389A-4C46-A537-76671BE204DF}">
      <dgm:prSet/>
      <dgm:spPr/>
      <dgm:t>
        <a:bodyPr/>
        <a:lstStyle/>
        <a:p>
          <a:endParaRPr lang="cs-CZ"/>
        </a:p>
      </dgm:t>
    </dgm:pt>
    <dgm:pt modelId="{0D71FD61-54F9-470C-979C-86B4F31E9B68}">
      <dgm:prSet custT="1"/>
      <dgm:spPr/>
      <dgm:t>
        <a:bodyPr/>
        <a:lstStyle/>
        <a:p>
          <a:pPr rtl="0"/>
          <a:r>
            <a:rPr lang="cs-CZ" sz="2400" dirty="0" smtClean="0"/>
            <a:t>Potravinářský</a:t>
          </a:r>
          <a:endParaRPr lang="cs-CZ" sz="2400" dirty="0"/>
        </a:p>
      </dgm:t>
    </dgm:pt>
    <dgm:pt modelId="{6651F630-E6A0-44B1-99FE-5EB2159F8610}" type="parTrans" cxnId="{36679D07-64C4-4C34-A2CE-F25F7D11D5D9}">
      <dgm:prSet/>
      <dgm:spPr/>
      <dgm:t>
        <a:bodyPr/>
        <a:lstStyle/>
        <a:p>
          <a:endParaRPr lang="cs-CZ"/>
        </a:p>
      </dgm:t>
    </dgm:pt>
    <dgm:pt modelId="{DEF82A1A-2E81-4ED3-90E3-0F94678B1BC6}" type="sibTrans" cxnId="{36679D07-64C4-4C34-A2CE-F25F7D11D5D9}">
      <dgm:prSet/>
      <dgm:spPr/>
      <dgm:t>
        <a:bodyPr/>
        <a:lstStyle/>
        <a:p>
          <a:endParaRPr lang="cs-CZ"/>
        </a:p>
      </dgm:t>
    </dgm:pt>
    <dgm:pt modelId="{93D55AE8-BF77-4894-8B77-AF3F1EFDF218}" type="pres">
      <dgm:prSet presAssocID="{D4D9CC5D-78E5-427B-8BC8-DA4C191D3869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6A6B3D1-FCF9-4F9E-88E4-75E737C622FC}" type="pres">
      <dgm:prSet presAssocID="{C0419423-41F1-41EE-848B-57D2A33FC2DE}" presName="circ1" presStyleLbl="vennNode1" presStyleIdx="0" presStyleCnt="6"/>
      <dgm:spPr/>
    </dgm:pt>
    <dgm:pt modelId="{1118FD5D-D243-4DEE-8E02-776AFF5F245A}" type="pres">
      <dgm:prSet presAssocID="{C0419423-41F1-41EE-848B-57D2A33FC2DE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A3D217E-A9D2-45D7-A867-C205072C40A8}" type="pres">
      <dgm:prSet presAssocID="{08DD05E6-B4C2-4F62-95A5-A67A0C36DF76}" presName="circ2" presStyleLbl="vennNode1" presStyleIdx="1" presStyleCnt="6"/>
      <dgm:spPr/>
    </dgm:pt>
    <dgm:pt modelId="{D6BAD4FF-F55B-44D2-804A-18BC16C11646}" type="pres">
      <dgm:prSet presAssocID="{08DD05E6-B4C2-4F62-95A5-A67A0C36DF76}" presName="circ2Tx" presStyleLbl="revTx" presStyleIdx="0" presStyleCnt="0" custScaleX="13534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FEECEEA-459A-43A4-8031-177D1A906B3E}" type="pres">
      <dgm:prSet presAssocID="{0F74AF55-D980-43E3-A14A-51E52E070913}" presName="circ3" presStyleLbl="vennNode1" presStyleIdx="2" presStyleCnt="6"/>
      <dgm:spPr/>
    </dgm:pt>
    <dgm:pt modelId="{3A60DAD9-D87F-48C9-9208-040BA94D98C4}" type="pres">
      <dgm:prSet presAssocID="{0F74AF55-D980-43E3-A14A-51E52E070913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1645D22-522A-4BCF-A108-D6EEF6728602}" type="pres">
      <dgm:prSet presAssocID="{0B885C0C-394A-47C7-9C06-520B8ABCA935}" presName="circ4" presStyleLbl="vennNode1" presStyleIdx="3" presStyleCnt="6"/>
      <dgm:spPr/>
    </dgm:pt>
    <dgm:pt modelId="{C52A4409-B224-4C15-8908-282C504F7268}" type="pres">
      <dgm:prSet presAssocID="{0B885C0C-394A-47C7-9C06-520B8ABCA935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2198BBF-DBE0-4EE9-AB69-F297630BAE13}" type="pres">
      <dgm:prSet presAssocID="{F0ABB9EF-3F17-4F65-836A-F8FFE8AAFFE5}" presName="circ5" presStyleLbl="vennNode1" presStyleIdx="4" presStyleCnt="6"/>
      <dgm:spPr/>
    </dgm:pt>
    <dgm:pt modelId="{31728DCD-064C-4C3C-A16F-D5349F6D5CAB}" type="pres">
      <dgm:prSet presAssocID="{F0ABB9EF-3F17-4F65-836A-F8FFE8AAFFE5}" presName="circ5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33859B-EE71-4057-A4C8-A7B8112D9298}" type="pres">
      <dgm:prSet presAssocID="{0D71FD61-54F9-470C-979C-86B4F31E9B68}" presName="circ6" presStyleLbl="vennNode1" presStyleIdx="5" presStyleCnt="6"/>
      <dgm:spPr/>
    </dgm:pt>
    <dgm:pt modelId="{3CBEEB93-C92C-4949-87A1-5D3AB149F9C2}" type="pres">
      <dgm:prSet presAssocID="{0D71FD61-54F9-470C-979C-86B4F31E9B68}" presName="circ6Tx" presStyleLbl="revTx" presStyleIdx="0" presStyleCnt="0" custScaleX="11843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FC8F848-C916-4603-8C58-25F3D3FE9D6F}" type="presOf" srcId="{0F74AF55-D980-43E3-A14A-51E52E070913}" destId="{3A60DAD9-D87F-48C9-9208-040BA94D98C4}" srcOrd="0" destOrd="0" presId="urn:microsoft.com/office/officeart/2005/8/layout/venn1"/>
    <dgm:cxn modelId="{FD1D579C-BA27-45E1-9B4E-601D1552C4AA}" srcId="{D4D9CC5D-78E5-427B-8BC8-DA4C191D3869}" destId="{08DD05E6-B4C2-4F62-95A5-A67A0C36DF76}" srcOrd="1" destOrd="0" parTransId="{C2DC4CEF-07A6-43C7-AD86-21C4EE678294}" sibTransId="{CFB708AA-3CFF-4216-B84E-688D9CEB645E}"/>
    <dgm:cxn modelId="{EEDFE20E-2B90-45A8-8B27-9C8DA77F454D}" type="presOf" srcId="{D4D9CC5D-78E5-427B-8BC8-DA4C191D3869}" destId="{93D55AE8-BF77-4894-8B77-AF3F1EFDF218}" srcOrd="0" destOrd="0" presId="urn:microsoft.com/office/officeart/2005/8/layout/venn1"/>
    <dgm:cxn modelId="{350B1D96-4786-49E5-B1D0-E50819453054}" type="presOf" srcId="{C0419423-41F1-41EE-848B-57D2A33FC2DE}" destId="{1118FD5D-D243-4DEE-8E02-776AFF5F245A}" srcOrd="0" destOrd="0" presId="urn:microsoft.com/office/officeart/2005/8/layout/venn1"/>
    <dgm:cxn modelId="{2952719B-4874-4BCB-937D-16686039F532}" type="presOf" srcId="{08DD05E6-B4C2-4F62-95A5-A67A0C36DF76}" destId="{D6BAD4FF-F55B-44D2-804A-18BC16C11646}" srcOrd="0" destOrd="0" presId="urn:microsoft.com/office/officeart/2005/8/layout/venn1"/>
    <dgm:cxn modelId="{36679D07-64C4-4C34-A2CE-F25F7D11D5D9}" srcId="{D4D9CC5D-78E5-427B-8BC8-DA4C191D3869}" destId="{0D71FD61-54F9-470C-979C-86B4F31E9B68}" srcOrd="5" destOrd="0" parTransId="{6651F630-E6A0-44B1-99FE-5EB2159F8610}" sibTransId="{DEF82A1A-2E81-4ED3-90E3-0F94678B1BC6}"/>
    <dgm:cxn modelId="{A907C741-A290-4CEE-BEFA-89F7F6A26332}" srcId="{D4D9CC5D-78E5-427B-8BC8-DA4C191D3869}" destId="{0B885C0C-394A-47C7-9C06-520B8ABCA935}" srcOrd="3" destOrd="0" parTransId="{C80ADF52-0439-4AA7-B637-03F054F3AD38}" sibTransId="{59FC84B3-CD33-4E15-A644-4A995991D759}"/>
    <dgm:cxn modelId="{732D81F7-E730-49E4-A9CE-D996E7F69240}" srcId="{D4D9CC5D-78E5-427B-8BC8-DA4C191D3869}" destId="{0F74AF55-D980-43E3-A14A-51E52E070913}" srcOrd="2" destOrd="0" parTransId="{B1EC9429-F48D-45D0-907C-BB9B9792EE9B}" sibTransId="{2E6B7E00-0986-4264-BA40-98761B1A3F1D}"/>
    <dgm:cxn modelId="{7F3C3CEB-389A-4C46-A537-76671BE204DF}" srcId="{D4D9CC5D-78E5-427B-8BC8-DA4C191D3869}" destId="{F0ABB9EF-3F17-4F65-836A-F8FFE8AAFFE5}" srcOrd="4" destOrd="0" parTransId="{1AA0F2A0-FB7E-4FC4-B8D6-F876BF0D5098}" sibTransId="{24F07BEA-C86C-445A-9F4B-57362FBF6177}"/>
    <dgm:cxn modelId="{BBCEB54A-2B83-49C6-A40F-6EEEA2DB0F6E}" srcId="{D4D9CC5D-78E5-427B-8BC8-DA4C191D3869}" destId="{C0419423-41F1-41EE-848B-57D2A33FC2DE}" srcOrd="0" destOrd="0" parTransId="{9D56287B-698D-46B7-8AD8-A43CBFC91717}" sibTransId="{1A6AD766-DB6A-4BF7-99B5-913159EA9D15}"/>
    <dgm:cxn modelId="{CD2E29ED-C7DC-4753-B094-FE29DA80A67E}" type="presOf" srcId="{F0ABB9EF-3F17-4F65-836A-F8FFE8AAFFE5}" destId="{31728DCD-064C-4C3C-A16F-D5349F6D5CAB}" srcOrd="0" destOrd="0" presId="urn:microsoft.com/office/officeart/2005/8/layout/venn1"/>
    <dgm:cxn modelId="{536937AB-1D9E-491C-91E6-80F1E3428D0C}" type="presOf" srcId="{0D71FD61-54F9-470C-979C-86B4F31E9B68}" destId="{3CBEEB93-C92C-4949-87A1-5D3AB149F9C2}" srcOrd="0" destOrd="0" presId="urn:microsoft.com/office/officeart/2005/8/layout/venn1"/>
    <dgm:cxn modelId="{0F458873-9BED-4074-86AE-DAB36D825296}" type="presOf" srcId="{0B885C0C-394A-47C7-9C06-520B8ABCA935}" destId="{C52A4409-B224-4C15-8908-282C504F7268}" srcOrd="0" destOrd="0" presId="urn:microsoft.com/office/officeart/2005/8/layout/venn1"/>
    <dgm:cxn modelId="{2907F3CE-67A1-4E79-BAAC-3652734BBBE2}" type="presParOf" srcId="{93D55AE8-BF77-4894-8B77-AF3F1EFDF218}" destId="{D6A6B3D1-FCF9-4F9E-88E4-75E737C622FC}" srcOrd="0" destOrd="0" presId="urn:microsoft.com/office/officeart/2005/8/layout/venn1"/>
    <dgm:cxn modelId="{DE58CCA0-0DB2-4D7D-81E9-EC99C0E5A3C1}" type="presParOf" srcId="{93D55AE8-BF77-4894-8B77-AF3F1EFDF218}" destId="{1118FD5D-D243-4DEE-8E02-776AFF5F245A}" srcOrd="1" destOrd="0" presId="urn:microsoft.com/office/officeart/2005/8/layout/venn1"/>
    <dgm:cxn modelId="{C781CF8D-2DE8-4CE6-9AF0-207AAB4039EB}" type="presParOf" srcId="{93D55AE8-BF77-4894-8B77-AF3F1EFDF218}" destId="{6A3D217E-A9D2-45D7-A867-C205072C40A8}" srcOrd="2" destOrd="0" presId="urn:microsoft.com/office/officeart/2005/8/layout/venn1"/>
    <dgm:cxn modelId="{B213407A-1952-490F-B806-99A711B04987}" type="presParOf" srcId="{93D55AE8-BF77-4894-8B77-AF3F1EFDF218}" destId="{D6BAD4FF-F55B-44D2-804A-18BC16C11646}" srcOrd="3" destOrd="0" presId="urn:microsoft.com/office/officeart/2005/8/layout/venn1"/>
    <dgm:cxn modelId="{217E7A07-4874-44B7-83A4-42C65147443B}" type="presParOf" srcId="{93D55AE8-BF77-4894-8B77-AF3F1EFDF218}" destId="{9FEECEEA-459A-43A4-8031-177D1A906B3E}" srcOrd="4" destOrd="0" presId="urn:microsoft.com/office/officeart/2005/8/layout/venn1"/>
    <dgm:cxn modelId="{1C4A14E0-4080-4686-A6B5-93DE7DBD57C3}" type="presParOf" srcId="{93D55AE8-BF77-4894-8B77-AF3F1EFDF218}" destId="{3A60DAD9-D87F-48C9-9208-040BA94D98C4}" srcOrd="5" destOrd="0" presId="urn:microsoft.com/office/officeart/2005/8/layout/venn1"/>
    <dgm:cxn modelId="{374D1CB1-2BAC-42BB-88BE-E1BE2C7AB6B8}" type="presParOf" srcId="{93D55AE8-BF77-4894-8B77-AF3F1EFDF218}" destId="{11645D22-522A-4BCF-A108-D6EEF6728602}" srcOrd="6" destOrd="0" presId="urn:microsoft.com/office/officeart/2005/8/layout/venn1"/>
    <dgm:cxn modelId="{8F3902D5-6DA5-473B-9134-CFE1F7098DCB}" type="presParOf" srcId="{93D55AE8-BF77-4894-8B77-AF3F1EFDF218}" destId="{C52A4409-B224-4C15-8908-282C504F7268}" srcOrd="7" destOrd="0" presId="urn:microsoft.com/office/officeart/2005/8/layout/venn1"/>
    <dgm:cxn modelId="{1E710486-C781-4A04-82B3-F89CA8018283}" type="presParOf" srcId="{93D55AE8-BF77-4894-8B77-AF3F1EFDF218}" destId="{72198BBF-DBE0-4EE9-AB69-F297630BAE13}" srcOrd="8" destOrd="0" presId="urn:microsoft.com/office/officeart/2005/8/layout/venn1"/>
    <dgm:cxn modelId="{2EF4A3C4-8540-457C-B461-C7F21E6C34EE}" type="presParOf" srcId="{93D55AE8-BF77-4894-8B77-AF3F1EFDF218}" destId="{31728DCD-064C-4C3C-A16F-D5349F6D5CAB}" srcOrd="9" destOrd="0" presId="urn:microsoft.com/office/officeart/2005/8/layout/venn1"/>
    <dgm:cxn modelId="{31180113-CE28-45D9-B63A-B8D8F4A27725}" type="presParOf" srcId="{93D55AE8-BF77-4894-8B77-AF3F1EFDF218}" destId="{0E33859B-EE71-4057-A4C8-A7B8112D9298}" srcOrd="10" destOrd="0" presId="urn:microsoft.com/office/officeart/2005/8/layout/venn1"/>
    <dgm:cxn modelId="{7E8B754C-38C8-4845-808A-6C691133200C}" type="presParOf" srcId="{93D55AE8-BF77-4894-8B77-AF3F1EFDF218}" destId="{3CBEEB93-C92C-4949-87A1-5D3AB149F9C2}" srcOrd="11" destOrd="0" presId="urn:microsoft.com/office/officeart/2005/8/layout/venn1"/>
  </dgm:cxnLst>
  <dgm:bg>
    <a:solidFill>
      <a:schemeClr val="bg1"/>
    </a:solidFill>
  </dgm:bg>
  <dgm:whole>
    <a:ln w="57150">
      <a:solidFill>
        <a:schemeClr val="bg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4890F9-9FF5-4E8C-837C-345E4A0AB8DA}">
      <dsp:nvSpPr>
        <dsp:cNvPr id="0" name=""/>
        <dsp:cNvSpPr/>
      </dsp:nvSpPr>
      <dsp:spPr>
        <a:xfrm>
          <a:off x="3479864" y="1635112"/>
          <a:ext cx="1255737" cy="1255737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Řeky</a:t>
          </a:r>
          <a:endParaRPr lang="cs-CZ" sz="3400" kern="1200" dirty="0"/>
        </a:p>
      </dsp:txBody>
      <dsp:txXfrm>
        <a:off x="3663762" y="1819010"/>
        <a:ext cx="887941" cy="887941"/>
      </dsp:txXfrm>
    </dsp:sp>
    <dsp:sp modelId="{68F252BE-237A-4069-80F6-C6AB7FAD394F}">
      <dsp:nvSpPr>
        <dsp:cNvPr id="0" name=""/>
        <dsp:cNvSpPr/>
      </dsp:nvSpPr>
      <dsp:spPr>
        <a:xfrm rot="16200000">
          <a:off x="3919282" y="1432929"/>
          <a:ext cx="376900" cy="27465"/>
        </a:xfrm>
        <a:custGeom>
          <a:avLst/>
          <a:gdLst/>
          <a:ahLst/>
          <a:cxnLst/>
          <a:rect l="0" t="0" r="0" b="0"/>
          <a:pathLst>
            <a:path>
              <a:moveTo>
                <a:pt x="0" y="13732"/>
              </a:moveTo>
              <a:lnTo>
                <a:pt x="376900" y="13732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098310" y="1437239"/>
        <a:ext cx="18845" cy="18845"/>
      </dsp:txXfrm>
    </dsp:sp>
    <dsp:sp modelId="{F9E6F333-38E0-4EE5-B846-D8EC2AD64086}">
      <dsp:nvSpPr>
        <dsp:cNvPr id="0" name=""/>
        <dsp:cNvSpPr/>
      </dsp:nvSpPr>
      <dsp:spPr>
        <a:xfrm>
          <a:off x="3301512" y="2474"/>
          <a:ext cx="1612442" cy="1255737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Chrudimka</a:t>
          </a:r>
          <a:endParaRPr lang="cs-CZ" sz="1800" kern="1200" dirty="0"/>
        </a:p>
      </dsp:txBody>
      <dsp:txXfrm>
        <a:off x="3537649" y="186372"/>
        <a:ext cx="1140168" cy="887941"/>
      </dsp:txXfrm>
    </dsp:sp>
    <dsp:sp modelId="{F7EB8F6B-4BCC-4575-8433-AD8641B4C235}">
      <dsp:nvSpPr>
        <dsp:cNvPr id="0" name=""/>
        <dsp:cNvSpPr/>
      </dsp:nvSpPr>
      <dsp:spPr>
        <a:xfrm>
          <a:off x="4735601" y="2249248"/>
          <a:ext cx="247013" cy="27465"/>
        </a:xfrm>
        <a:custGeom>
          <a:avLst/>
          <a:gdLst/>
          <a:ahLst/>
          <a:cxnLst/>
          <a:rect l="0" t="0" r="0" b="0"/>
          <a:pathLst>
            <a:path>
              <a:moveTo>
                <a:pt x="0" y="13732"/>
              </a:moveTo>
              <a:lnTo>
                <a:pt x="247013" y="13732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852933" y="2256806"/>
        <a:ext cx="12350" cy="12350"/>
      </dsp:txXfrm>
    </dsp:sp>
    <dsp:sp modelId="{70A47534-6959-4F25-8D11-AA35E362AD37}">
      <dsp:nvSpPr>
        <dsp:cNvPr id="0" name=""/>
        <dsp:cNvSpPr/>
      </dsp:nvSpPr>
      <dsp:spPr>
        <a:xfrm>
          <a:off x="4982615" y="1635112"/>
          <a:ext cx="1515511" cy="1255737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Labe</a:t>
          </a:r>
          <a:endParaRPr lang="cs-CZ" sz="1800" kern="1200" dirty="0"/>
        </a:p>
      </dsp:txBody>
      <dsp:txXfrm>
        <a:off x="5204556" y="1819010"/>
        <a:ext cx="1071629" cy="887941"/>
      </dsp:txXfrm>
    </dsp:sp>
    <dsp:sp modelId="{2EADB8EA-19D5-4C35-A81F-E7579E07BC91}">
      <dsp:nvSpPr>
        <dsp:cNvPr id="0" name=""/>
        <dsp:cNvSpPr/>
      </dsp:nvSpPr>
      <dsp:spPr>
        <a:xfrm rot="5400000">
          <a:off x="3919282" y="3065567"/>
          <a:ext cx="376900" cy="27465"/>
        </a:xfrm>
        <a:custGeom>
          <a:avLst/>
          <a:gdLst/>
          <a:ahLst/>
          <a:cxnLst/>
          <a:rect l="0" t="0" r="0" b="0"/>
          <a:pathLst>
            <a:path>
              <a:moveTo>
                <a:pt x="0" y="13732"/>
              </a:moveTo>
              <a:lnTo>
                <a:pt x="376900" y="13732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098310" y="3069878"/>
        <a:ext cx="18845" cy="18845"/>
      </dsp:txXfrm>
    </dsp:sp>
    <dsp:sp modelId="{92064293-8CB8-41DC-9A92-C2A9D1D005F0}">
      <dsp:nvSpPr>
        <dsp:cNvPr id="0" name=""/>
        <dsp:cNvSpPr/>
      </dsp:nvSpPr>
      <dsp:spPr>
        <a:xfrm>
          <a:off x="3308575" y="3267751"/>
          <a:ext cx="1598314" cy="1255737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Svitava</a:t>
          </a:r>
          <a:endParaRPr lang="cs-CZ" sz="1800" kern="1200" dirty="0"/>
        </a:p>
      </dsp:txBody>
      <dsp:txXfrm>
        <a:off x="3542643" y="3451649"/>
        <a:ext cx="1130178" cy="887941"/>
      </dsp:txXfrm>
    </dsp:sp>
    <dsp:sp modelId="{D3C5A28A-FB69-49BE-B4A3-2590152910CE}">
      <dsp:nvSpPr>
        <dsp:cNvPr id="0" name=""/>
        <dsp:cNvSpPr/>
      </dsp:nvSpPr>
      <dsp:spPr>
        <a:xfrm rot="10800000">
          <a:off x="3218717" y="2249248"/>
          <a:ext cx="261147" cy="27465"/>
        </a:xfrm>
        <a:custGeom>
          <a:avLst/>
          <a:gdLst/>
          <a:ahLst/>
          <a:cxnLst/>
          <a:rect l="0" t="0" r="0" b="0"/>
          <a:pathLst>
            <a:path>
              <a:moveTo>
                <a:pt x="0" y="13732"/>
              </a:moveTo>
              <a:lnTo>
                <a:pt x="261147" y="13732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3342762" y="2256452"/>
        <a:ext cx="13057" cy="13057"/>
      </dsp:txXfrm>
    </dsp:sp>
    <dsp:sp modelId="{F8DC4727-76C7-4F0D-87F4-E16BF44EA610}">
      <dsp:nvSpPr>
        <dsp:cNvPr id="0" name=""/>
        <dsp:cNvSpPr/>
      </dsp:nvSpPr>
      <dsp:spPr>
        <a:xfrm>
          <a:off x="1731472" y="1635112"/>
          <a:ext cx="1487245" cy="1255737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Tichá Orlice</a:t>
          </a:r>
          <a:endParaRPr lang="cs-CZ" sz="1800" kern="1200" dirty="0"/>
        </a:p>
      </dsp:txBody>
      <dsp:txXfrm>
        <a:off x="1949274" y="1819010"/>
        <a:ext cx="1051641" cy="88794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A6B3D1-FCF9-4F9E-88E4-75E737C622FC}">
      <dsp:nvSpPr>
        <dsp:cNvPr id="0" name=""/>
        <dsp:cNvSpPr/>
      </dsp:nvSpPr>
      <dsp:spPr>
        <a:xfrm>
          <a:off x="3660676" y="1041876"/>
          <a:ext cx="1395806" cy="139580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1118FD5D-D243-4DEE-8E02-776AFF5F245A}">
      <dsp:nvSpPr>
        <dsp:cNvPr id="0" name=""/>
        <dsp:cNvSpPr/>
      </dsp:nvSpPr>
      <dsp:spPr>
        <a:xfrm>
          <a:off x="3486200" y="0"/>
          <a:ext cx="1744758" cy="95045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Chemický</a:t>
          </a:r>
          <a:endParaRPr lang="cs-CZ" sz="2400" kern="1200" dirty="0"/>
        </a:p>
      </dsp:txBody>
      <dsp:txXfrm>
        <a:off x="3486200" y="0"/>
        <a:ext cx="1744758" cy="950452"/>
      </dsp:txXfrm>
    </dsp:sp>
    <dsp:sp modelId="{6A3D217E-A9D2-45D7-A867-C205072C40A8}">
      <dsp:nvSpPr>
        <dsp:cNvPr id="0" name=""/>
        <dsp:cNvSpPr/>
      </dsp:nvSpPr>
      <dsp:spPr>
        <a:xfrm>
          <a:off x="4113732" y="1303477"/>
          <a:ext cx="1395806" cy="139580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D6BAD4FF-F55B-44D2-804A-18BC16C11646}">
      <dsp:nvSpPr>
        <dsp:cNvPr id="0" name=""/>
        <dsp:cNvSpPr/>
      </dsp:nvSpPr>
      <dsp:spPr>
        <a:xfrm>
          <a:off x="5320830" y="905192"/>
          <a:ext cx="2237911" cy="1040971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Elektrotechnický</a:t>
          </a:r>
          <a:endParaRPr lang="cs-CZ" sz="2400" kern="1200" dirty="0"/>
        </a:p>
      </dsp:txBody>
      <dsp:txXfrm>
        <a:off x="5320830" y="905192"/>
        <a:ext cx="2237911" cy="1040971"/>
      </dsp:txXfrm>
    </dsp:sp>
    <dsp:sp modelId="{9FEECEEA-459A-43A4-8031-177D1A906B3E}">
      <dsp:nvSpPr>
        <dsp:cNvPr id="0" name=""/>
        <dsp:cNvSpPr/>
      </dsp:nvSpPr>
      <dsp:spPr>
        <a:xfrm>
          <a:off x="4113732" y="1826678"/>
          <a:ext cx="1395806" cy="139580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3A60DAD9-D87F-48C9-9208-040BA94D98C4}">
      <dsp:nvSpPr>
        <dsp:cNvPr id="0" name=""/>
        <dsp:cNvSpPr/>
      </dsp:nvSpPr>
      <dsp:spPr>
        <a:xfrm>
          <a:off x="5613061" y="2457597"/>
          <a:ext cx="1653449" cy="116317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Strojírenský</a:t>
          </a:r>
          <a:endParaRPr lang="cs-CZ" sz="2400" kern="1200" dirty="0"/>
        </a:p>
      </dsp:txBody>
      <dsp:txXfrm>
        <a:off x="5613061" y="2457597"/>
        <a:ext cx="1653449" cy="1163172"/>
      </dsp:txXfrm>
    </dsp:sp>
    <dsp:sp modelId="{11645D22-522A-4BCF-A108-D6EEF6728602}">
      <dsp:nvSpPr>
        <dsp:cNvPr id="0" name=""/>
        <dsp:cNvSpPr/>
      </dsp:nvSpPr>
      <dsp:spPr>
        <a:xfrm>
          <a:off x="3660676" y="2088731"/>
          <a:ext cx="1395806" cy="139580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C52A4409-B224-4C15-8908-282C504F7268}">
      <dsp:nvSpPr>
        <dsp:cNvPr id="0" name=""/>
        <dsp:cNvSpPr/>
      </dsp:nvSpPr>
      <dsp:spPr>
        <a:xfrm>
          <a:off x="3486200" y="3575510"/>
          <a:ext cx="1744758" cy="95045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Textilní</a:t>
          </a:r>
          <a:endParaRPr lang="cs-CZ" sz="2400" kern="1200" dirty="0"/>
        </a:p>
      </dsp:txBody>
      <dsp:txXfrm>
        <a:off x="3486200" y="3575510"/>
        <a:ext cx="1744758" cy="950452"/>
      </dsp:txXfrm>
    </dsp:sp>
    <dsp:sp modelId="{72198BBF-DBE0-4EE9-AB69-F297630BAE13}">
      <dsp:nvSpPr>
        <dsp:cNvPr id="0" name=""/>
        <dsp:cNvSpPr/>
      </dsp:nvSpPr>
      <dsp:spPr>
        <a:xfrm>
          <a:off x="3207620" y="1826678"/>
          <a:ext cx="1395806" cy="139580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31728DCD-064C-4C3C-A16F-D5349F6D5CAB}">
      <dsp:nvSpPr>
        <dsp:cNvPr id="0" name=""/>
        <dsp:cNvSpPr/>
      </dsp:nvSpPr>
      <dsp:spPr>
        <a:xfrm>
          <a:off x="1450648" y="2457597"/>
          <a:ext cx="1653449" cy="116317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Kožedělný</a:t>
          </a:r>
          <a:endParaRPr lang="cs-CZ" sz="2400" kern="1200" dirty="0"/>
        </a:p>
      </dsp:txBody>
      <dsp:txXfrm>
        <a:off x="1450648" y="2457597"/>
        <a:ext cx="1653449" cy="1163172"/>
      </dsp:txXfrm>
    </dsp:sp>
    <dsp:sp modelId="{0E33859B-EE71-4057-A4C8-A7B8112D9298}">
      <dsp:nvSpPr>
        <dsp:cNvPr id="0" name=""/>
        <dsp:cNvSpPr/>
      </dsp:nvSpPr>
      <dsp:spPr>
        <a:xfrm>
          <a:off x="3207620" y="1303477"/>
          <a:ext cx="1395806" cy="139580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3CBEEB93-C92C-4949-87A1-5D3AB149F9C2}">
      <dsp:nvSpPr>
        <dsp:cNvPr id="0" name=""/>
        <dsp:cNvSpPr/>
      </dsp:nvSpPr>
      <dsp:spPr>
        <a:xfrm>
          <a:off x="1298242" y="905192"/>
          <a:ext cx="1958263" cy="116317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Potravinářský</a:t>
          </a:r>
          <a:endParaRPr lang="cs-CZ" sz="2400" kern="1200" dirty="0"/>
        </a:p>
      </dsp:txBody>
      <dsp:txXfrm>
        <a:off x="1298242" y="905192"/>
        <a:ext cx="1958263" cy="11631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19873-8F5C-458D-8626-F7C0E6F30434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ECBBD-8E9A-4202-BC20-A27367C69E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1660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19873-8F5C-458D-8626-F7C0E6F30434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ECBBD-8E9A-4202-BC20-A27367C69E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9258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19873-8F5C-458D-8626-F7C0E6F30434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ECBBD-8E9A-4202-BC20-A27367C69E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9245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19873-8F5C-458D-8626-F7C0E6F30434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ECBBD-8E9A-4202-BC20-A27367C69E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71287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19873-8F5C-458D-8626-F7C0E6F30434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ECBBD-8E9A-4202-BC20-A27367C69E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81190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19873-8F5C-458D-8626-F7C0E6F30434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ECBBD-8E9A-4202-BC20-A27367C69E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63747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19873-8F5C-458D-8626-F7C0E6F30434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ECBBD-8E9A-4202-BC20-A27367C69E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560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19873-8F5C-458D-8626-F7C0E6F30434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ECBBD-8E9A-4202-BC20-A27367C69E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3030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19873-8F5C-458D-8626-F7C0E6F30434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ECBBD-8E9A-4202-BC20-A27367C69E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2726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19873-8F5C-458D-8626-F7C0E6F30434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ECBBD-8E9A-4202-BC20-A27367C69E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2748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19873-8F5C-458D-8626-F7C0E6F30434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ECBBD-8E9A-4202-BC20-A27367C69E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9390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219873-8F5C-458D-8626-F7C0E6F30434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1ECBBD-8E9A-4202-BC20-A27367C69E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0281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PARDUBICKÝ KRAJ</a:t>
            </a:r>
            <a:endParaRPr lang="cs-CZ" b="1" dirty="0"/>
          </a:p>
        </p:txBody>
      </p:sp>
      <p:sp>
        <p:nvSpPr>
          <p:cNvPr id="6" name="Obdélník 5"/>
          <p:cNvSpPr/>
          <p:nvPr/>
        </p:nvSpPr>
        <p:spPr>
          <a:xfrm>
            <a:off x="2286000" y="2551837"/>
            <a:ext cx="516632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Název školy:  Základní škola Karla Klíče Hostinné</a:t>
            </a:r>
          </a:p>
          <a:p>
            <a:r>
              <a:rPr lang="cs-CZ" dirty="0" smtClean="0"/>
              <a:t>Autor:  Mgr. Simona Stránská</a:t>
            </a:r>
          </a:p>
          <a:p>
            <a:r>
              <a:rPr lang="cs-CZ" dirty="0" smtClean="0"/>
              <a:t>Název:  VY_32_INOVACE_11_A_15_Pardubický kraj</a:t>
            </a:r>
          </a:p>
          <a:p>
            <a:r>
              <a:rPr lang="cs-CZ" dirty="0" smtClean="0"/>
              <a:t>Téma:   Vlastivěda - Česká republika</a:t>
            </a:r>
          </a:p>
          <a:p>
            <a:r>
              <a:rPr lang="cs-CZ" dirty="0" smtClean="0"/>
              <a:t>Číslo projektu: CZ.1.07/1.4.00/21.2131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6575" y="4797152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652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7293824"/>
              </p:ext>
            </p:extLst>
          </p:nvPr>
        </p:nvGraphicFramePr>
        <p:xfrm>
          <a:off x="1259632" y="1844824"/>
          <a:ext cx="6834212" cy="3645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Simona Stránská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30. ledna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6. </a:t>
                      </a:r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března</a:t>
                      </a:r>
                      <a:r>
                        <a:rPr lang="cs-CZ" baseline="0" smtClean="0">
                          <a:solidFill>
                            <a:schemeClr val="tx1"/>
                          </a:solidFill>
                        </a:rPr>
                        <a:t>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IV.B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Česká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republika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Pardubický kraj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Pohoří, přehrada, rybník, průmysl, koňské dostihy, města, hrad</a:t>
                      </a:r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cs-CZ" baseline="0" smtClean="0">
                          <a:solidFill>
                            <a:schemeClr val="tx1"/>
                          </a:solidFill>
                        </a:rPr>
                        <a:t> zámek.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6427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PARDUBICKÝ KRAJ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sz="3800" b="1" dirty="0" smtClean="0"/>
              <a:t>Sídlo kraje: </a:t>
            </a:r>
            <a:r>
              <a:rPr lang="cs-CZ" sz="3800" dirty="0" smtClean="0"/>
              <a:t>Pardubice</a:t>
            </a:r>
          </a:p>
          <a:p>
            <a:pPr marL="0" indent="0">
              <a:buNone/>
            </a:pPr>
            <a:r>
              <a:rPr lang="cs-CZ" sz="3800" b="1" dirty="0" smtClean="0"/>
              <a:t>Pohoří</a:t>
            </a:r>
          </a:p>
          <a:p>
            <a:pPr marL="0" indent="0">
              <a:buNone/>
            </a:pPr>
            <a:r>
              <a:rPr lang="cs-CZ" dirty="0" smtClean="0"/>
              <a:t>Železné hory</a:t>
            </a:r>
          </a:p>
          <a:p>
            <a:pPr marL="0" indent="0">
              <a:buNone/>
            </a:pPr>
            <a:r>
              <a:rPr lang="cs-CZ" dirty="0" smtClean="0"/>
              <a:t>Orlické hory</a:t>
            </a:r>
          </a:p>
          <a:p>
            <a:pPr marL="0" indent="0">
              <a:buNone/>
            </a:pPr>
            <a:r>
              <a:rPr lang="cs-CZ" dirty="0" smtClean="0"/>
              <a:t>Žďárské vrchy</a:t>
            </a:r>
          </a:p>
          <a:p>
            <a:pPr marL="0" indent="0">
              <a:buNone/>
            </a:pPr>
            <a:r>
              <a:rPr lang="cs-CZ" dirty="0" smtClean="0"/>
              <a:t>Kunětická hora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Českomoravská vysočina</a:t>
            </a:r>
          </a:p>
          <a:p>
            <a:pPr marL="0" indent="0">
              <a:buNone/>
            </a:pPr>
            <a:r>
              <a:rPr lang="cs-CZ" dirty="0" smtClean="0"/>
              <a:t>Polabská nížina</a:t>
            </a:r>
          </a:p>
          <a:p>
            <a:pPr marL="0" indent="0">
              <a:buNone/>
            </a:pPr>
            <a:r>
              <a:rPr lang="cs-CZ" dirty="0" smtClean="0"/>
              <a:t>Česká tabule</a:t>
            </a:r>
          </a:p>
          <a:p>
            <a:endParaRPr lang="cs-CZ" dirty="0"/>
          </a:p>
          <a:p>
            <a:endParaRPr lang="cs-CZ" dirty="0" smtClean="0"/>
          </a:p>
        </p:txBody>
      </p:sp>
      <p:pic>
        <p:nvPicPr>
          <p:cNvPr id="1026" name="Picture 2" descr="C:\Users\Simona\Pictures\2012-03-03 b\b 00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0" t="2222" r="8950" b="62424"/>
          <a:stretch/>
        </p:blipFill>
        <p:spPr bwMode="auto">
          <a:xfrm>
            <a:off x="4486168" y="1772816"/>
            <a:ext cx="4253347" cy="24245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8288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5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5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41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9500"/>
                            </p:stCondLst>
                            <p:childTnLst>
                              <p:par>
                                <p:cTn id="46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000"/>
                            </p:stCondLst>
                            <p:childTnLst>
                              <p:par>
                                <p:cTn id="51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VODSTVO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751718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Vývojový diagram: děrná páska 8"/>
          <p:cNvSpPr/>
          <p:nvPr/>
        </p:nvSpPr>
        <p:spPr>
          <a:xfrm>
            <a:off x="6876256" y="1988840"/>
            <a:ext cx="1706488" cy="804672"/>
          </a:xfrm>
          <a:prstGeom prst="flowChartPunchedTap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Přehrada - SEČ</a:t>
            </a:r>
            <a:endParaRPr lang="cs-CZ" dirty="0"/>
          </a:p>
        </p:txBody>
      </p:sp>
      <p:sp>
        <p:nvSpPr>
          <p:cNvPr id="10" name="Vývojový diagram: děrná páska 9"/>
          <p:cNvSpPr/>
          <p:nvPr/>
        </p:nvSpPr>
        <p:spPr>
          <a:xfrm>
            <a:off x="251520" y="5229200"/>
            <a:ext cx="1944216" cy="804672"/>
          </a:xfrm>
          <a:prstGeom prst="flowChartPunchedTape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Rybník - MĚLICE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0573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Průmysl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9120892"/>
              </p:ext>
            </p:extLst>
          </p:nvPr>
        </p:nvGraphicFramePr>
        <p:xfrm>
          <a:off x="107504" y="1556792"/>
          <a:ext cx="8856984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78001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Pardubice</a:t>
            </a:r>
          </a:p>
          <a:p>
            <a:pPr marL="0" indent="0">
              <a:buNone/>
            </a:pPr>
            <a:r>
              <a:rPr lang="cs-CZ" dirty="0" smtClean="0"/>
              <a:t>- soutok řek Labe a Chrudimky</a:t>
            </a:r>
          </a:p>
          <a:p>
            <a:pPr>
              <a:buFontTx/>
              <a:buChar char="-"/>
            </a:pPr>
            <a:r>
              <a:rPr lang="cs-CZ" dirty="0" smtClean="0"/>
              <a:t>výroba perníku</a:t>
            </a:r>
          </a:p>
          <a:p>
            <a:pPr>
              <a:buFontTx/>
              <a:buChar char="-"/>
            </a:pPr>
            <a:r>
              <a:rPr lang="cs-CZ" dirty="0"/>
              <a:t>chemické závody- Synthésia-Explosia</a:t>
            </a:r>
          </a:p>
          <a:p>
            <a:pPr marL="0" indent="0">
              <a:buNone/>
            </a:pPr>
            <a:r>
              <a:rPr lang="cs-CZ" dirty="0"/>
              <a:t>- letiště</a:t>
            </a:r>
          </a:p>
          <a:p>
            <a:pPr marL="0" indent="0">
              <a:buNone/>
            </a:pPr>
            <a:r>
              <a:rPr lang="cs-CZ" dirty="0" smtClean="0"/>
              <a:t>- koňské dostihy - Velká pardubická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 descr="C:\Users\Simona\Desktop\parubická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931525"/>
            <a:ext cx="2627784" cy="1747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9657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22628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Chrudim</a:t>
            </a:r>
          </a:p>
          <a:p>
            <a:pPr marL="0" indent="0">
              <a:buNone/>
            </a:pPr>
            <a:r>
              <a:rPr lang="cs-CZ" dirty="0" smtClean="0"/>
              <a:t>- Klášterní zahrady</a:t>
            </a:r>
          </a:p>
          <a:p>
            <a:pPr marL="0" indent="0">
              <a:buNone/>
            </a:pPr>
            <a:r>
              <a:rPr lang="cs-CZ" dirty="0" smtClean="0"/>
              <a:t>- Muzeum loutkářství</a:t>
            </a:r>
          </a:p>
          <a:p>
            <a:pPr marL="0" indent="0">
              <a:buNone/>
            </a:pPr>
            <a:r>
              <a:rPr lang="cs-CZ" dirty="0" smtClean="0"/>
              <a:t>- Muzeum barokních soch</a:t>
            </a:r>
          </a:p>
          <a:p>
            <a:pPr marL="0" indent="0">
              <a:buNone/>
            </a:pPr>
            <a:r>
              <a:rPr lang="cs-CZ" b="1" dirty="0" smtClean="0"/>
              <a:t>Svitavy</a:t>
            </a:r>
          </a:p>
          <a:p>
            <a:pPr marL="0" indent="0">
              <a:buNone/>
            </a:pPr>
            <a:r>
              <a:rPr lang="cs-CZ" dirty="0" smtClean="0"/>
              <a:t>- Muzeum esperanta</a:t>
            </a:r>
          </a:p>
          <a:p>
            <a:pPr marL="0" indent="0">
              <a:buNone/>
            </a:pPr>
            <a:r>
              <a:rPr lang="cs-CZ" b="1" dirty="0" smtClean="0"/>
              <a:t>Ústí nad Orlicí</a:t>
            </a:r>
          </a:p>
          <a:p>
            <a:pPr marL="0" indent="0">
              <a:buNone/>
            </a:pPr>
            <a:r>
              <a:rPr lang="cs-CZ" dirty="0" smtClean="0"/>
              <a:t>- Mezinárodní soutěž mladých houslistů</a:t>
            </a:r>
          </a:p>
          <a:p>
            <a:pPr marL="0" indent="0">
              <a:buNone/>
            </a:pPr>
            <a:r>
              <a:rPr lang="cs-CZ" b="1" dirty="0" smtClean="0"/>
              <a:t>Lázně Bohdaneč</a:t>
            </a:r>
          </a:p>
          <a:p>
            <a:pPr marL="0" indent="0">
              <a:buNone/>
            </a:pPr>
            <a:r>
              <a:rPr lang="cs-CZ" dirty="0" smtClean="0"/>
              <a:t>- lázně (pohybové ústrojí)</a:t>
            </a:r>
          </a:p>
          <a:p>
            <a:pPr marL="0" indent="0">
              <a:buNone/>
            </a:pPr>
            <a:r>
              <a:rPr lang="cs-CZ" b="1" dirty="0" smtClean="0"/>
              <a:t>Moravská Třebová</a:t>
            </a:r>
            <a:endParaRPr lang="cs-CZ" b="1" dirty="0"/>
          </a:p>
        </p:txBody>
      </p:sp>
      <p:pic>
        <p:nvPicPr>
          <p:cNvPr id="3074" name="Picture 2" descr="C:\Users\Simona\Desktop\lázně bohdaneč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5085184"/>
            <a:ext cx="2482957" cy="1654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3707904" y="5229200"/>
            <a:ext cx="1728192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Simona\Pictures\2012-03-24 1\1 00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87" r="20323" b="69899"/>
          <a:stretch/>
        </p:blipFill>
        <p:spPr bwMode="auto">
          <a:xfrm>
            <a:off x="5004048" y="1412776"/>
            <a:ext cx="2881745" cy="2064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Přímá spojnice se šipkou 5"/>
          <p:cNvCxnSpPr/>
          <p:nvPr/>
        </p:nvCxnSpPr>
        <p:spPr>
          <a:xfrm flipV="1">
            <a:off x="4067944" y="2348880"/>
            <a:ext cx="720080" cy="9605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6852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325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5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35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7000"/>
                            </p:stCondLst>
                            <p:childTnLst>
                              <p:par>
                                <p:cTn id="63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900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2500"/>
                            </p:stCondLst>
                            <p:childTnLst>
                              <p:par>
                                <p:cTn id="74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Litomyšl</a:t>
            </a:r>
          </a:p>
          <a:p>
            <a:pPr marL="0" indent="0">
              <a:buNone/>
            </a:pPr>
            <a:r>
              <a:rPr lang="cs-CZ" dirty="0" smtClean="0"/>
              <a:t>- rodiště hudebního skladatele B. Smetany</a:t>
            </a:r>
          </a:p>
          <a:p>
            <a:pPr marL="0" indent="0">
              <a:buNone/>
            </a:pPr>
            <a:r>
              <a:rPr lang="cs-CZ" dirty="0" smtClean="0"/>
              <a:t>- hudební festival Smetanova Litomyšl</a:t>
            </a:r>
          </a:p>
          <a:p>
            <a:pPr marL="0" indent="0">
              <a:buNone/>
            </a:pPr>
            <a:r>
              <a:rPr lang="cs-CZ" b="1" dirty="0" smtClean="0"/>
              <a:t>Česká Třebová</a:t>
            </a:r>
          </a:p>
          <a:p>
            <a:pPr marL="0" indent="0">
              <a:buNone/>
            </a:pPr>
            <a:r>
              <a:rPr lang="cs-CZ" dirty="0" smtClean="0"/>
              <a:t>- železniční křižovatka</a:t>
            </a:r>
          </a:p>
          <a:p>
            <a:pPr marL="0" indent="0">
              <a:buNone/>
            </a:pPr>
            <a:r>
              <a:rPr lang="cs-CZ" dirty="0" smtClean="0"/>
              <a:t>- výstavy betlémů </a:t>
            </a:r>
          </a:p>
          <a:p>
            <a:pPr marL="0" indent="0">
              <a:buNone/>
            </a:pPr>
            <a:r>
              <a:rPr lang="cs-CZ" b="1" dirty="0" smtClean="0"/>
              <a:t>Hlinsko</a:t>
            </a:r>
          </a:p>
          <a:p>
            <a:pPr marL="0" indent="0">
              <a:buNone/>
            </a:pPr>
            <a:r>
              <a:rPr lang="cs-CZ" b="1" dirty="0" smtClean="0"/>
              <a:t>Holice</a:t>
            </a:r>
          </a:p>
          <a:p>
            <a:pPr marL="0" indent="0">
              <a:buNone/>
            </a:pPr>
            <a:r>
              <a:rPr lang="cs-CZ" dirty="0" smtClean="0"/>
              <a:t>-Muzeum dr. E. Holuba - cestovatel</a:t>
            </a:r>
            <a:endParaRPr lang="cs-CZ" dirty="0"/>
          </a:p>
        </p:txBody>
      </p:sp>
      <p:pic>
        <p:nvPicPr>
          <p:cNvPr id="4098" name="Picture 2" descr="E:\fotky\melice+morava+jinolice\doc 07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140968"/>
            <a:ext cx="2409732" cy="321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7308304" y="2276872"/>
            <a:ext cx="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8474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85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5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PAMÁTKY A TURISTICKÁ MÍSTA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1732" y="1302550"/>
            <a:ext cx="8229600" cy="536681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Zámek- Litomyšl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- Moravská Třebová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- Nové Hrady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Hrad - Kunětická hora</a:t>
            </a:r>
            <a:endParaRPr lang="cs-CZ" dirty="0"/>
          </a:p>
        </p:txBody>
      </p:sp>
      <p:pic>
        <p:nvPicPr>
          <p:cNvPr id="5122" name="Picture 2" descr="E:\fotky\melice+morava+jinolice\doc 0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221088"/>
            <a:ext cx="2520280" cy="21814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Simona\Desktop\800px-Zámek_Moravská_Třebová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302550"/>
            <a:ext cx="2483768" cy="18628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V="1">
            <a:off x="4932040" y="1916832"/>
            <a:ext cx="1152128" cy="3171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Simona\Desktop\fotky\melice+morava+jinolice\doc 09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861048"/>
            <a:ext cx="3275856" cy="24568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Přímá spojnice se šipkou 5"/>
          <p:cNvCxnSpPr/>
          <p:nvPr/>
        </p:nvCxnSpPr>
        <p:spPr>
          <a:xfrm>
            <a:off x="4139952" y="2852936"/>
            <a:ext cx="792088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7269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5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250"/>
                            </p:stCondLst>
                            <p:childTnLst>
                              <p:par>
                                <p:cTn id="3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25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250"/>
                            </p:stCondLst>
                            <p:childTnLst>
                              <p:par>
                                <p:cTn id="5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Odpovězte správně na 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1) Které řeky tímto krajem protékají?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</a:t>
            </a:r>
          </a:p>
          <a:p>
            <a:pPr marL="0" indent="0">
              <a:buNone/>
            </a:pPr>
            <a:r>
              <a:rPr lang="cs-CZ" dirty="0" smtClean="0"/>
              <a:t>2) Která přehrada a rybník slouží k rekreaci 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……………………………………………………………………….</a:t>
            </a:r>
          </a:p>
          <a:p>
            <a:pPr marL="0" indent="0">
              <a:buNone/>
            </a:pPr>
            <a:r>
              <a:rPr lang="cs-CZ" dirty="0" smtClean="0"/>
              <a:t>3)Která pohoří můžete v tomto kraji navštívit?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……………………………………………………………………..</a:t>
            </a:r>
          </a:p>
          <a:p>
            <a:pPr marL="0" indent="0">
              <a:buNone/>
            </a:pPr>
            <a:r>
              <a:rPr lang="cs-CZ" dirty="0" smtClean="0"/>
              <a:t>4)Které město je významnou železniční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křižovatkou? ………………………………………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5520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Odpovězte správně na otázky: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5) Který průmysl je v tomto kraji nejvýznamnější?.............................................</a:t>
            </a:r>
          </a:p>
          <a:p>
            <a:pPr marL="0" indent="0">
              <a:buNone/>
            </a:pPr>
            <a:r>
              <a:rPr lang="cs-CZ" dirty="0" smtClean="0"/>
              <a:t>6)Ve kterém městě je muzeum loutkářství?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…………………………………………………………………..</a:t>
            </a:r>
          </a:p>
          <a:p>
            <a:pPr marL="0" indent="0">
              <a:buNone/>
            </a:pPr>
            <a:r>
              <a:rPr lang="cs-CZ" dirty="0" smtClean="0"/>
              <a:t>7)Čím je známé město Pardubice?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………………………………………………………………………</a:t>
            </a:r>
          </a:p>
          <a:p>
            <a:pPr marL="0" indent="0">
              <a:buNone/>
            </a:pPr>
            <a:r>
              <a:rPr lang="cs-CZ" dirty="0" smtClean="0"/>
              <a:t>8)Které zámky můžete v tomto kraji navštívit?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………………………………………………………………..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6875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9330392"/>
              </p:ext>
            </p:extLst>
          </p:nvPr>
        </p:nvGraphicFramePr>
        <p:xfrm>
          <a:off x="827584" y="332656"/>
          <a:ext cx="7358114" cy="374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265054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/>
                </a:tc>
              </a:tr>
              <a:tr h="73507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Prezentací se žáci seznamují s Pardubickým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krajem.</a:t>
                      </a:r>
                      <a:endParaRPr lang="cs-CZ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endParaRPr lang="cs-CZ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1) Výkladový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materiál doplňující k učebnici</a:t>
                      </a:r>
                    </a:p>
                    <a:p>
                      <a:pPr marL="0" indent="0">
                        <a:buNone/>
                      </a:pPr>
                      <a:r>
                        <a:rPr lang="cs-CZ" u="sng" baseline="0" dirty="0" smtClean="0">
                          <a:solidFill>
                            <a:schemeClr val="tx1"/>
                          </a:solidFill>
                        </a:rPr>
                        <a:t>Místo kde žijeme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Učebnice pro 4. a 5. ročník základní školy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RNDr. Irena Smolová, Ph.D., Doc. RNDr. Zdeněk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Szczyrba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, Ph.D.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Vydal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Prodos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spol. s r. o., pedagogické nakladatelství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Výroba: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Prodos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2008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ISBN 978-80-7230-221-5</a:t>
                      </a:r>
                    </a:p>
                    <a:p>
                      <a:pPr marL="0" indent="0">
                        <a:buNone/>
                      </a:pPr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2)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Procvičování -  otázky</a:t>
                      </a:r>
                    </a:p>
                    <a:p>
                      <a:pPr marL="342900" indent="-342900">
                        <a:buAutoNum type="arabicParenR"/>
                      </a:pP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3374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83488"/>
              </p:ext>
            </p:extLst>
          </p:nvPr>
        </p:nvGraphicFramePr>
        <p:xfrm>
          <a:off x="971600" y="1196752"/>
          <a:ext cx="7358114" cy="32468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412251">
                <a:tc>
                  <a:txBody>
                    <a:bodyPr/>
                    <a:lstStyle/>
                    <a:p>
                      <a:r>
                        <a:rPr lang="cs-CZ" dirty="0" smtClean="0"/>
                        <a:t>POUŽITÉ  ZDROJE</a:t>
                      </a:r>
                      <a:endParaRPr lang="cs-CZ" dirty="0"/>
                    </a:p>
                  </a:txBody>
                  <a:tcPr/>
                </a:tc>
              </a:tr>
              <a:tr h="1166795">
                <a:tc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Obrázky z internetu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800" dirty="0" smtClean="0"/>
                        <a:t>http://cs.wikipedia.org/wiki/Soubor:P%C5%99elou%C4%8D,_M%C4%9Blice_pond.jpg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800" dirty="0" smtClean="0"/>
                        <a:t>http://cs.wikipedia.org/wiki/Soubor:Horseracing_Churchill_Downs.jpg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800" dirty="0" smtClean="0"/>
                        <a:t>http://cs.wikipedia.org/wiki/Soubor:Josef_Go%C4%8D%C3%A1r_pavillion_L%C3%A1zn%C4%9B_Bohdane%C4%8D.JPG</a:t>
                      </a:r>
                    </a:p>
                    <a:p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Vlastní zdroje.</a:t>
                      </a:r>
                    </a:p>
                    <a:p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Prezentace obsahuje animace.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3357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407</Words>
  <Application>Microsoft Office PowerPoint</Application>
  <PresentationFormat>Předvádění na obrazovce (4:3)</PresentationFormat>
  <Paragraphs>123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PARDUBICKÝ KRAJ</vt:lpstr>
      <vt:lpstr>Prezentace aplikace PowerPoint</vt:lpstr>
      <vt:lpstr>PARDUBICKÝ KRAJ</vt:lpstr>
      <vt:lpstr>VODSTVO</vt:lpstr>
      <vt:lpstr>Průmysl</vt:lpstr>
      <vt:lpstr>MĚSTA</vt:lpstr>
      <vt:lpstr>MĚSTA</vt:lpstr>
      <vt:lpstr>MĚSTA</vt:lpstr>
      <vt:lpstr>PAMÁTKY A TURISTICKÁ MÍSTA</vt:lpstr>
      <vt:lpstr>Odpovězte správně na otázky:</vt:lpstr>
      <vt:lpstr>Odpovězte správně na otázky: 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PARDUBICKÝ KRAJ</dc:title>
  <dc:creator>Simona</dc:creator>
  <cp:lastModifiedBy>Simona</cp:lastModifiedBy>
  <cp:revision>61</cp:revision>
  <dcterms:created xsi:type="dcterms:W3CDTF">2012-02-25T10:24:43Z</dcterms:created>
  <dcterms:modified xsi:type="dcterms:W3CDTF">2012-05-17T14:26:25Z</dcterms:modified>
</cp:coreProperties>
</file>