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32" r:id="rId2"/>
  </p:sldMasterIdLst>
  <p:sldIdLst>
    <p:sldId id="265" r:id="rId3"/>
    <p:sldId id="264" r:id="rId4"/>
    <p:sldId id="256" r:id="rId5"/>
    <p:sldId id="266" r:id="rId6"/>
    <p:sldId id="257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VY_32_INOVACE_2C44Čj6_Pověst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Pověst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475224-BCAD-4C50-A720-8649EFC99080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B0EBDEF-1F30-4CF5-A602-6B8EC9F2E85E}" type="presOf" srcId="{C73C7642-F245-4585-8F88-243F9FAEF6CA}" destId="{9A9B6F4F-B6FF-4F2D-B640-A8473E589523}" srcOrd="0" destOrd="0" presId="urn:microsoft.com/office/officeart/2005/8/layout/target3"/>
    <dgm:cxn modelId="{726DE3FE-3930-4B1B-A8AB-DCAEF64FF14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BE79E30-7BCC-47ED-8A2B-67203A3C73BF}" type="presOf" srcId="{C73C7642-F245-4585-8F88-243F9FAEF6CA}" destId="{59F530CB-4999-43B3-A00D-6AB53886BD77}" srcOrd="1" destOrd="0" presId="urn:microsoft.com/office/officeart/2005/8/layout/target3"/>
    <dgm:cxn modelId="{6FE79ED9-6F73-40AC-93EE-0D5177C2E11D}" type="presOf" srcId="{019433A1-1324-4DE1-9E6F-32B851095F74}" destId="{E7297F21-D4FD-4A41-AE58-814D01A6B5E7}" srcOrd="1" destOrd="0" presId="urn:microsoft.com/office/officeart/2005/8/layout/target3"/>
    <dgm:cxn modelId="{6D103477-0CEC-4524-A128-1CEB0D50FB9B}" type="presOf" srcId="{445C7998-7549-48B0-BD68-D4F0167F02E5}" destId="{BC35EE03-4121-4EF9-923D-7CB6D30D358D}" srcOrd="0" destOrd="0" presId="urn:microsoft.com/office/officeart/2005/8/layout/target3"/>
    <dgm:cxn modelId="{17B6669F-274D-4FE4-8BB3-AF9CBD5B71B6}" type="presOf" srcId="{445C7998-7549-48B0-BD68-D4F0167F02E5}" destId="{4D19AB04-24FA-40C2-B203-52AE3D15E171}" srcOrd="1" destOrd="0" presId="urn:microsoft.com/office/officeart/2005/8/layout/target3"/>
    <dgm:cxn modelId="{90074704-457F-4C35-81D2-6A6AD051F281}" type="presOf" srcId="{EBC41103-E2E5-4D48-9B4B-425520D3D098}" destId="{A27B6496-BF1B-4384-9217-9659064D5D6A}" srcOrd="1" destOrd="0" presId="urn:microsoft.com/office/officeart/2005/8/layout/target3"/>
    <dgm:cxn modelId="{EA901551-C955-4181-A123-B81403AB72EF}" type="presOf" srcId="{FBBFC3EA-9D9D-4F3A-BEA6-9C2C0E46BF20}" destId="{643EA938-EDE0-4533-ACCC-D2BD6F3A527C}" srcOrd="0" destOrd="0" presId="urn:microsoft.com/office/officeart/2005/8/layout/target3"/>
    <dgm:cxn modelId="{DA0FDB06-5915-4010-A6A4-400072693742}" type="presOf" srcId="{EBC41103-E2E5-4D48-9B4B-425520D3D098}" destId="{3BA01B75-849B-4716-8BCD-084A86FF328F}" srcOrd="0" destOrd="0" presId="urn:microsoft.com/office/officeart/2005/8/layout/target3"/>
    <dgm:cxn modelId="{261508B9-E5EF-48E9-90B4-3E18A6B9EB76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64B839D-2B85-4DB9-97D0-A44112A7A5C5}" type="presParOf" srcId="{71045F8C-00FA-488E-A7BD-E2E6753D979D}" destId="{3577EC6B-C980-4F34-8C69-4365E7B8FC8C}" srcOrd="0" destOrd="0" presId="urn:microsoft.com/office/officeart/2005/8/layout/target3"/>
    <dgm:cxn modelId="{08152A76-DC95-4ED4-98FE-D83FA9E29176}" type="presParOf" srcId="{71045F8C-00FA-488E-A7BD-E2E6753D979D}" destId="{6940EB87-DC1D-4BC3-9408-9AC2E1FFC039}" srcOrd="1" destOrd="0" presId="urn:microsoft.com/office/officeart/2005/8/layout/target3"/>
    <dgm:cxn modelId="{37F63659-3E1D-4147-8081-D67D98CBF3C4}" type="presParOf" srcId="{71045F8C-00FA-488E-A7BD-E2E6753D979D}" destId="{BC35EE03-4121-4EF9-923D-7CB6D30D358D}" srcOrd="2" destOrd="0" presId="urn:microsoft.com/office/officeart/2005/8/layout/target3"/>
    <dgm:cxn modelId="{25EB598E-569A-4A20-92D3-1797B52BE229}" type="presParOf" srcId="{71045F8C-00FA-488E-A7BD-E2E6753D979D}" destId="{C95EEA27-3CBF-4645-A92D-9D8AF5C1CBFC}" srcOrd="3" destOrd="0" presId="urn:microsoft.com/office/officeart/2005/8/layout/target3"/>
    <dgm:cxn modelId="{7CE678A9-FA45-435D-BAF0-4ADBF9DC5AAD}" type="presParOf" srcId="{71045F8C-00FA-488E-A7BD-E2E6753D979D}" destId="{851BB866-B6AE-4566-893F-4C635BA974FC}" srcOrd="4" destOrd="0" presId="urn:microsoft.com/office/officeart/2005/8/layout/target3"/>
    <dgm:cxn modelId="{7CBA6488-A030-4248-B21E-1F66B7ACB802}" type="presParOf" srcId="{71045F8C-00FA-488E-A7BD-E2E6753D979D}" destId="{643EA938-EDE0-4533-ACCC-D2BD6F3A527C}" srcOrd="5" destOrd="0" presId="urn:microsoft.com/office/officeart/2005/8/layout/target3"/>
    <dgm:cxn modelId="{E54C9B0D-1FDD-4B78-A505-34DE78AA92AF}" type="presParOf" srcId="{71045F8C-00FA-488E-A7BD-E2E6753D979D}" destId="{92F31B18-D66D-4CC7-89B9-378928DE877D}" srcOrd="6" destOrd="0" presId="urn:microsoft.com/office/officeart/2005/8/layout/target3"/>
    <dgm:cxn modelId="{6DF4A713-C389-4E22-957D-85EDF2313A95}" type="presParOf" srcId="{71045F8C-00FA-488E-A7BD-E2E6753D979D}" destId="{902074E1-B931-4618-97F1-FADBE82E9C3C}" srcOrd="7" destOrd="0" presId="urn:microsoft.com/office/officeart/2005/8/layout/target3"/>
    <dgm:cxn modelId="{B4749F03-9422-4C26-B64F-F1AD20F17E33}" type="presParOf" srcId="{71045F8C-00FA-488E-A7BD-E2E6753D979D}" destId="{A3817367-F2BC-482F-8832-FA00B51DCCF3}" srcOrd="8" destOrd="0" presId="urn:microsoft.com/office/officeart/2005/8/layout/target3"/>
    <dgm:cxn modelId="{D3E424D0-7935-4077-952B-7DE31D91DACE}" type="presParOf" srcId="{71045F8C-00FA-488E-A7BD-E2E6753D979D}" destId="{2DD79E57-A63E-47D4-A1AB-6DF333476AD4}" srcOrd="9" destOrd="0" presId="urn:microsoft.com/office/officeart/2005/8/layout/target3"/>
    <dgm:cxn modelId="{19405190-3963-4231-AFC3-32272EE3DDFF}" type="presParOf" srcId="{71045F8C-00FA-488E-A7BD-E2E6753D979D}" destId="{648967D3-ED80-4214-8D87-4E7012561E4A}" srcOrd="10" destOrd="0" presId="urn:microsoft.com/office/officeart/2005/8/layout/target3"/>
    <dgm:cxn modelId="{9B1CB3B1-417D-46D6-94A1-D9FAFFAEA9F5}" type="presParOf" srcId="{71045F8C-00FA-488E-A7BD-E2E6753D979D}" destId="{9A9B6F4F-B6FF-4F2D-B640-A8473E589523}" srcOrd="11" destOrd="0" presId="urn:microsoft.com/office/officeart/2005/8/layout/target3"/>
    <dgm:cxn modelId="{C32732CF-2A66-4F8A-B62C-F090E88B48F7}" type="presParOf" srcId="{71045F8C-00FA-488E-A7BD-E2E6753D979D}" destId="{13BD0FAF-9F2C-4708-9E63-A8E8E5252943}" srcOrd="12" destOrd="0" presId="urn:microsoft.com/office/officeart/2005/8/layout/target3"/>
    <dgm:cxn modelId="{0B9B7473-2058-4F6C-ADE8-23D62AFEA5E6}" type="presParOf" srcId="{71045F8C-00FA-488E-A7BD-E2E6753D979D}" destId="{6821E7C9-5E4B-45FA-8F82-01E6F26FAA25}" srcOrd="13" destOrd="0" presId="urn:microsoft.com/office/officeart/2005/8/layout/target3"/>
    <dgm:cxn modelId="{613536BB-6FBF-4182-9FD5-A40FF7465D6D}" type="presParOf" srcId="{71045F8C-00FA-488E-A7BD-E2E6753D979D}" destId="{3BA01B75-849B-4716-8BCD-084A86FF328F}" srcOrd="14" destOrd="0" presId="urn:microsoft.com/office/officeart/2005/8/layout/target3"/>
    <dgm:cxn modelId="{4CA95F82-F66C-41FF-A0EF-C05ED0739D50}" type="presParOf" srcId="{71045F8C-00FA-488E-A7BD-E2E6753D979D}" destId="{4D19AB04-24FA-40C2-B203-52AE3D15E171}" srcOrd="15" destOrd="0" presId="urn:microsoft.com/office/officeart/2005/8/layout/target3"/>
    <dgm:cxn modelId="{4A9B7CE9-9E5D-403C-8921-328F542C2CB3}" type="presParOf" srcId="{71045F8C-00FA-488E-A7BD-E2E6753D979D}" destId="{832BF48F-0145-4429-9E02-8FCA946CCE9E}" srcOrd="16" destOrd="0" presId="urn:microsoft.com/office/officeart/2005/8/layout/target3"/>
    <dgm:cxn modelId="{31309944-E1C1-48E0-8A9C-827396ABAB50}" type="presParOf" srcId="{71045F8C-00FA-488E-A7BD-E2E6753D979D}" destId="{E7297F21-D4FD-4A41-AE58-814D01A6B5E7}" srcOrd="17" destOrd="0" presId="urn:microsoft.com/office/officeart/2005/8/layout/target3"/>
    <dgm:cxn modelId="{85AD4A7F-6DD9-4269-83AF-20C11507BB26}" type="presParOf" srcId="{71045F8C-00FA-488E-A7BD-E2E6753D979D}" destId="{59F530CB-4999-43B3-A00D-6AB53886BD77}" srcOrd="18" destOrd="0" presId="urn:microsoft.com/office/officeart/2005/8/layout/target3"/>
    <dgm:cxn modelId="{F8D23FCC-7239-483C-A3B1-4993F7A7BC6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VY_32_INOVACE_2C44Čj6_Pověst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Pověst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92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75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9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631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968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60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935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943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61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4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538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33282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17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určeno pro žáky 6. ročníku</a:t>
            </a:r>
          </a:p>
          <a:p>
            <a:r>
              <a:rPr lang="cs-CZ" dirty="0" smtClean="0"/>
              <a:t>prezentace pro interaktivní tabuli</a:t>
            </a:r>
          </a:p>
          <a:p>
            <a:r>
              <a:rPr lang="cs-CZ" dirty="0" smtClean="0"/>
              <a:t>podporuje aktivní zopakování učiva s využitím interaktivní tabule</a:t>
            </a:r>
          </a:p>
          <a:p>
            <a:r>
              <a:rPr lang="cs-CZ" dirty="0"/>
              <a:t>m</a:t>
            </a:r>
            <a:r>
              <a:rPr lang="cs-CZ" dirty="0" smtClean="0"/>
              <a:t>ůže sloužit jako pracovní list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7514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990600"/>
            <a:ext cx="7772400" cy="2609850"/>
          </a:xfrm>
        </p:spPr>
        <p:txBody>
          <a:bodyPr/>
          <a:lstStyle/>
          <a:p>
            <a:r>
              <a:rPr lang="cs-CZ" sz="6600" dirty="0" smtClean="0">
                <a:latin typeface="Lucida Console" pitchFamily="49" charset="0"/>
              </a:rPr>
              <a:t>Pověst</a:t>
            </a:r>
            <a:endParaRPr lang="cs-CZ" sz="6600" dirty="0">
              <a:latin typeface="Lucida Console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48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sz="3600" dirty="0" smtClean="0"/>
              <a:t>Zopakuj si, co je pověst.</a:t>
            </a:r>
          </a:p>
          <a:p>
            <a:endParaRPr lang="cs-CZ" sz="3600" dirty="0" smtClean="0"/>
          </a:p>
          <a:p>
            <a:r>
              <a:rPr lang="cs-CZ" sz="3600" dirty="0" smtClean="0"/>
              <a:t>Jaký je rozdíl mezi pohádkou a pověstí?</a:t>
            </a:r>
          </a:p>
          <a:p>
            <a:endParaRPr lang="cs-CZ" sz="3600" dirty="0" smtClean="0"/>
          </a:p>
          <a:p>
            <a:r>
              <a:rPr lang="cs-CZ" sz="3600" dirty="0" smtClean="0"/>
              <a:t> Které  autory pověstí znáš?</a:t>
            </a:r>
          </a:p>
          <a:p>
            <a:pPr indent="0">
              <a:buNone/>
            </a:pPr>
            <a:endParaRPr lang="cs-CZ" sz="3600" dirty="0" smtClean="0"/>
          </a:p>
          <a:p>
            <a:r>
              <a:rPr lang="cs-CZ" sz="3600" dirty="0" smtClean="0"/>
              <a:t>Jaké znáš pověsti z tvého regionu?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08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příběh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,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 který má historický podklad a je doplněn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nadpřirozenou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bytostí 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Lucida Sans" pitchFamily="34" charset="0"/>
            </a:endParaRPr>
          </a:p>
          <a:p>
            <a:pPr marL="109728" indent="0">
              <a:buNone/>
            </a:pPr>
            <a:endParaRPr lang="cs-CZ" sz="1700" b="1" dirty="0" smtClean="0">
              <a:solidFill>
                <a:schemeClr val="accent1">
                  <a:lumMod val="75000"/>
                </a:schemeClr>
              </a:solidFill>
              <a:latin typeface="Lucida Console" pitchFamily="49" charset="0"/>
            </a:endParaRPr>
          </a:p>
          <a:p>
            <a:pPr marL="109728" indent="0">
              <a:buNone/>
            </a:pPr>
            <a:r>
              <a:rPr lang="cs-CZ" b="1" dirty="0">
                <a:solidFill>
                  <a:srgbClr val="C00000"/>
                </a:solidFill>
                <a:latin typeface="Lucida Console" pitchFamily="49" charset="0"/>
              </a:rPr>
              <a:t>Druhy </a:t>
            </a:r>
            <a:r>
              <a:rPr lang="cs-CZ" b="1" dirty="0" smtClean="0">
                <a:solidFill>
                  <a:srgbClr val="C00000"/>
                </a:solidFill>
                <a:latin typeface="Lucida Console" pitchFamily="49" charset="0"/>
              </a:rPr>
              <a:t>pověstí</a:t>
            </a:r>
          </a:p>
          <a:p>
            <a:pPr marL="109728" indent="0">
              <a:buNone/>
            </a:pPr>
            <a:endParaRPr lang="cs-CZ" sz="2000" b="1" dirty="0">
              <a:solidFill>
                <a:srgbClr val="C00000"/>
              </a:solidFill>
              <a:latin typeface="Lucida Console" pitchFamily="49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místní </a:t>
            </a:r>
            <a:endParaRPr lang="cs-CZ" sz="2000" dirty="0">
              <a:latin typeface="Lucida Console" pitchFamily="49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historické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o výjimečných lidech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heraldické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démonické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současné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legendární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3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Alois Jirásek: Staré pověsti české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sz="2200" b="1" dirty="0"/>
              <a:t>O BIVOJOVI 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Jednou přijela Kazi na Vyšehrad, aby navštívila svou sestru Libuši. Když si prohlížely zahradu, uslyšely ryk a křik mužů. V průvodu kráčel Bivoj a držel divokého, živého kance. Kanec </a:t>
            </a:r>
            <a:r>
              <a:rPr lang="cs-CZ" sz="2200" dirty="0" smtClean="0"/>
              <a:t>dělal </a:t>
            </a:r>
            <a:r>
              <a:rPr lang="cs-CZ" sz="2200" dirty="0"/>
              <a:t>velké škody, a proto </a:t>
            </a:r>
            <a:r>
              <a:rPr lang="cs-CZ" sz="2200" dirty="0" smtClean="0"/>
              <a:t>ho </a:t>
            </a:r>
            <a:r>
              <a:rPr lang="cs-CZ" sz="2200" dirty="0"/>
              <a:t>Bivoj  zabil. Vladař Bivoje pozval do podhradí na hostinu. Kněžna Libuše mu dala odměnou krásný mužský pás z pokladu jejího otce, který vybrala sama Kazi. Když Kazi jela na hrad, Bivoj ji doprovodil. Kazi si ho oblíbila a pojala za svého manžela.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39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Alois Jirásek: Staré pověsti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09728" indent="0">
              <a:spcBef>
                <a:spcPts val="0"/>
              </a:spcBef>
              <a:buNone/>
            </a:pPr>
            <a:r>
              <a:rPr lang="cs-CZ" b="1" dirty="0"/>
              <a:t>DÍVČÍ VÁLKA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 Libušině smrti dívky poznaly, že už nejsou u takové vážnosti jako za živobytí své paní. Muži se jim </a:t>
            </a:r>
            <a:r>
              <a:rPr lang="cs-CZ" dirty="0" smtClean="0"/>
              <a:t>po-</a:t>
            </a:r>
            <a:endParaRPr lang="cs-CZ" dirty="0"/>
          </a:p>
          <a:p>
            <a:pPr marL="109728" indent="0">
              <a:spcBef>
                <a:spcPts val="0"/>
              </a:spcBef>
              <a:buNone/>
            </a:pPr>
            <a:r>
              <a:rPr lang="cs-CZ" dirty="0" err="1"/>
              <a:t>smívali</a:t>
            </a:r>
            <a:r>
              <a:rPr lang="cs-CZ" dirty="0"/>
              <a:t> a dívky z touhy po vládě se chopily meče a luku a vedly boj proti všem mužům. Postavily si hrad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dirty="0"/>
              <a:t>Děvín. Všechno vedla Vlasta. Dívky bily každého, ať to byl otec nebo bratr. Tři sta mužů padlo v první bitvě. Lest dívek zahubila i vladyku Ctirada s jeho čeledí. Vlasta se jednou ocitla mezi muži a pozdě zjistila, že její družky jí nepomohou. Muži Vlastu zabili a ostatní dívky neušly zkáze.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51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Vyberte si jednu pověst a nakreslete 9 obrázků – komiks.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592128"/>
              </p:ext>
            </p:extLst>
          </p:nvPr>
        </p:nvGraphicFramePr>
        <p:xfrm>
          <a:off x="683568" y="1484783"/>
          <a:ext cx="8229600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704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04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704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88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130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Human</vt:lpstr>
      <vt:lpstr>Prezentace aplikace PowerPoint</vt:lpstr>
      <vt:lpstr>Prezentace aplikace PowerPoint</vt:lpstr>
      <vt:lpstr>Pověst</vt:lpstr>
      <vt:lpstr>Prezentace aplikace PowerPoint</vt:lpstr>
      <vt:lpstr>Prezentace aplikace PowerPoint</vt:lpstr>
      <vt:lpstr>Alois Jirásek: Staré pověsti české</vt:lpstr>
      <vt:lpstr>Alois Jirásek: Staré pověsti české</vt:lpstr>
      <vt:lpstr>Vyberte si jednu pověst a nakreslete 9 obrázků – komiks.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Pověst</dc:title>
  <dc:creator>Dvořáková Vladimíra</dc:creator>
  <cp:lastModifiedBy>Kotounová Eva</cp:lastModifiedBy>
  <cp:revision>15</cp:revision>
  <dcterms:created xsi:type="dcterms:W3CDTF">2012-01-12T11:41:55Z</dcterms:created>
  <dcterms:modified xsi:type="dcterms:W3CDTF">2012-02-29T09:49:32Z</dcterms:modified>
</cp:coreProperties>
</file>