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7" r:id="rId12"/>
    <p:sldId id="266" r:id="rId13"/>
    <p:sldId id="269" r:id="rId14"/>
    <p:sldId id="270" r:id="rId15"/>
    <p:sldId id="271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19E148-C117-4885-B436-E82912C8D56F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20CDD2F-F59E-4A0C-B5C5-2E80A6BDEDEA}">
      <dgm:prSet phldrT="[Text]"/>
      <dgm:spPr/>
      <dgm:t>
        <a:bodyPr/>
        <a:lstStyle/>
        <a:p>
          <a:r>
            <a:rPr lang="cs-CZ" dirty="0" smtClean="0"/>
            <a:t>Svitava</a:t>
          </a:r>
          <a:endParaRPr lang="cs-CZ" dirty="0"/>
        </a:p>
      </dgm:t>
    </dgm:pt>
    <dgm:pt modelId="{998032E2-0F11-4C9E-A96E-FF7C6A2FEAAB}" type="parTrans" cxnId="{1920DE88-E1A8-4827-B34B-E6C5F856A1E5}">
      <dgm:prSet/>
      <dgm:spPr/>
      <dgm:t>
        <a:bodyPr/>
        <a:lstStyle/>
        <a:p>
          <a:endParaRPr lang="cs-CZ"/>
        </a:p>
      </dgm:t>
    </dgm:pt>
    <dgm:pt modelId="{F7D592E9-B76F-40EA-BD65-2533E15F4D86}" type="sibTrans" cxnId="{1920DE88-E1A8-4827-B34B-E6C5F856A1E5}">
      <dgm:prSet/>
      <dgm:spPr/>
      <dgm:t>
        <a:bodyPr/>
        <a:lstStyle/>
        <a:p>
          <a:endParaRPr lang="cs-CZ"/>
        </a:p>
      </dgm:t>
    </dgm:pt>
    <dgm:pt modelId="{DC345A65-6D1B-4B2C-B3A1-A2F7C1562932}">
      <dgm:prSet phldrT="[Text]"/>
      <dgm:spPr/>
      <dgm:t>
        <a:bodyPr/>
        <a:lstStyle/>
        <a:p>
          <a:r>
            <a:rPr lang="cs-CZ" dirty="0" smtClean="0"/>
            <a:t>Svratka</a:t>
          </a:r>
          <a:endParaRPr lang="cs-CZ" dirty="0"/>
        </a:p>
      </dgm:t>
    </dgm:pt>
    <dgm:pt modelId="{32D84B85-76C0-426B-8A12-9EB2346E6FDD}" type="parTrans" cxnId="{731EE856-2E7C-42E4-810F-5CFCE5FF5964}">
      <dgm:prSet/>
      <dgm:spPr/>
      <dgm:t>
        <a:bodyPr/>
        <a:lstStyle/>
        <a:p>
          <a:endParaRPr lang="cs-CZ"/>
        </a:p>
      </dgm:t>
    </dgm:pt>
    <dgm:pt modelId="{18E6C2EB-0F83-4301-B4F4-0F64C0311D31}" type="sibTrans" cxnId="{731EE856-2E7C-42E4-810F-5CFCE5FF5964}">
      <dgm:prSet/>
      <dgm:spPr/>
      <dgm:t>
        <a:bodyPr/>
        <a:lstStyle/>
        <a:p>
          <a:endParaRPr lang="cs-CZ"/>
        </a:p>
      </dgm:t>
    </dgm:pt>
    <dgm:pt modelId="{F76B1DD6-7061-4B9D-BB94-981B435B537C}">
      <dgm:prSet phldrT="[Text]"/>
      <dgm:spPr/>
      <dgm:t>
        <a:bodyPr/>
        <a:lstStyle/>
        <a:p>
          <a:r>
            <a:rPr lang="cs-CZ" dirty="0" smtClean="0"/>
            <a:t>Morava</a:t>
          </a:r>
          <a:endParaRPr lang="cs-CZ" dirty="0"/>
        </a:p>
      </dgm:t>
    </dgm:pt>
    <dgm:pt modelId="{F7D6C6B1-BDC5-4AA3-8C4F-F578D2FCF653}" type="parTrans" cxnId="{4B59EA1A-4ECD-4C54-8D52-BBEAC3A9A5EC}">
      <dgm:prSet/>
      <dgm:spPr/>
      <dgm:t>
        <a:bodyPr/>
        <a:lstStyle/>
        <a:p>
          <a:endParaRPr lang="cs-CZ"/>
        </a:p>
      </dgm:t>
    </dgm:pt>
    <dgm:pt modelId="{77F55168-DA03-465B-BFDD-5A714402D9ED}" type="sibTrans" cxnId="{4B59EA1A-4ECD-4C54-8D52-BBEAC3A9A5EC}">
      <dgm:prSet/>
      <dgm:spPr/>
      <dgm:t>
        <a:bodyPr/>
        <a:lstStyle/>
        <a:p>
          <a:endParaRPr lang="cs-CZ"/>
        </a:p>
      </dgm:t>
    </dgm:pt>
    <dgm:pt modelId="{85C34561-CA28-4ED4-B95D-AF61F752A946}">
      <dgm:prSet phldrT="[Text]"/>
      <dgm:spPr/>
      <dgm:t>
        <a:bodyPr/>
        <a:lstStyle/>
        <a:p>
          <a:r>
            <a:rPr lang="cs-CZ" dirty="0" smtClean="0"/>
            <a:t>Dyje</a:t>
          </a:r>
          <a:endParaRPr lang="cs-CZ" dirty="0"/>
        </a:p>
      </dgm:t>
    </dgm:pt>
    <dgm:pt modelId="{00BD3B09-7632-4E4D-BE62-AC6B39457EAC}" type="parTrans" cxnId="{D8B77374-E048-49A9-A088-B97F983CD5B1}">
      <dgm:prSet/>
      <dgm:spPr/>
      <dgm:t>
        <a:bodyPr/>
        <a:lstStyle/>
        <a:p>
          <a:endParaRPr lang="cs-CZ"/>
        </a:p>
      </dgm:t>
    </dgm:pt>
    <dgm:pt modelId="{DC1D14F9-5EC4-4084-867A-7F732C01320D}" type="sibTrans" cxnId="{D8B77374-E048-49A9-A088-B97F983CD5B1}">
      <dgm:prSet/>
      <dgm:spPr/>
      <dgm:t>
        <a:bodyPr/>
        <a:lstStyle/>
        <a:p>
          <a:endParaRPr lang="cs-CZ"/>
        </a:p>
      </dgm:t>
    </dgm:pt>
    <dgm:pt modelId="{2375895F-8A2F-4CDE-A095-0BD515D16AAF}">
      <dgm:prSet phldrT="[Text]"/>
      <dgm:spPr/>
      <dgm:t>
        <a:bodyPr/>
        <a:lstStyle/>
        <a:p>
          <a:r>
            <a:rPr lang="cs-CZ" dirty="0" smtClean="0"/>
            <a:t>Jihlava</a:t>
          </a:r>
          <a:endParaRPr lang="cs-CZ" dirty="0"/>
        </a:p>
      </dgm:t>
    </dgm:pt>
    <dgm:pt modelId="{E24721D6-E4C5-4DF9-9587-9832DF9AE687}" type="parTrans" cxnId="{3B9B76F3-6E61-4AC9-A0BE-2780025EB375}">
      <dgm:prSet/>
      <dgm:spPr/>
      <dgm:t>
        <a:bodyPr/>
        <a:lstStyle/>
        <a:p>
          <a:endParaRPr lang="cs-CZ"/>
        </a:p>
      </dgm:t>
    </dgm:pt>
    <dgm:pt modelId="{E0EF4440-C2D2-4B7F-9C32-2920A6CA740A}" type="sibTrans" cxnId="{3B9B76F3-6E61-4AC9-A0BE-2780025EB375}">
      <dgm:prSet/>
      <dgm:spPr/>
      <dgm:t>
        <a:bodyPr/>
        <a:lstStyle/>
        <a:p>
          <a:endParaRPr lang="cs-CZ"/>
        </a:p>
      </dgm:t>
    </dgm:pt>
    <dgm:pt modelId="{CD66ECB0-6A8E-486A-9CD1-D578CDC81A47}" type="pres">
      <dgm:prSet presAssocID="{3119E148-C117-4885-B436-E82912C8D56F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7B9F80-8B3A-45ED-8D18-2BA86AD69A85}" type="pres">
      <dgm:prSet presAssocID="{520CDD2F-F59E-4A0C-B5C5-2E80A6BDEDEA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381668-28E3-437E-BB71-E972E8B23480}" type="pres">
      <dgm:prSet presAssocID="{520CDD2F-F59E-4A0C-B5C5-2E80A6BDEDEA}" presName="spNode" presStyleCnt="0"/>
      <dgm:spPr/>
    </dgm:pt>
    <dgm:pt modelId="{0B639E77-4838-476F-85DD-D9CA953F2DBA}" type="pres">
      <dgm:prSet presAssocID="{F7D592E9-B76F-40EA-BD65-2533E15F4D86}" presName="sibTrans" presStyleLbl="sibTrans1D1" presStyleIdx="0" presStyleCnt="5"/>
      <dgm:spPr/>
      <dgm:t>
        <a:bodyPr/>
        <a:lstStyle/>
        <a:p>
          <a:endParaRPr lang="cs-CZ"/>
        </a:p>
      </dgm:t>
    </dgm:pt>
    <dgm:pt modelId="{7647AE30-7D8B-4047-81D5-7A05B24AC4AE}" type="pres">
      <dgm:prSet presAssocID="{DC345A65-6D1B-4B2C-B3A1-A2F7C156293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861B85-6B6A-4C28-A6F5-F61A3B53C80D}" type="pres">
      <dgm:prSet presAssocID="{DC345A65-6D1B-4B2C-B3A1-A2F7C1562932}" presName="spNode" presStyleCnt="0"/>
      <dgm:spPr/>
    </dgm:pt>
    <dgm:pt modelId="{06596447-47D1-4FDE-860A-14E02854BF6E}" type="pres">
      <dgm:prSet presAssocID="{18E6C2EB-0F83-4301-B4F4-0F64C0311D31}" presName="sibTrans" presStyleLbl="sibTrans1D1" presStyleIdx="1" presStyleCnt="5"/>
      <dgm:spPr/>
      <dgm:t>
        <a:bodyPr/>
        <a:lstStyle/>
        <a:p>
          <a:endParaRPr lang="cs-CZ"/>
        </a:p>
      </dgm:t>
    </dgm:pt>
    <dgm:pt modelId="{B4F4864E-F46D-4FBB-912E-047A21E14CDD}" type="pres">
      <dgm:prSet presAssocID="{F76B1DD6-7061-4B9D-BB94-981B435B537C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DE7F2C-E1AB-4D50-9003-7D35254D6B2B}" type="pres">
      <dgm:prSet presAssocID="{F76B1DD6-7061-4B9D-BB94-981B435B537C}" presName="spNode" presStyleCnt="0"/>
      <dgm:spPr/>
    </dgm:pt>
    <dgm:pt modelId="{25AD0D0B-18F8-4CB5-8251-F3B7D56BF57F}" type="pres">
      <dgm:prSet presAssocID="{77F55168-DA03-465B-BFDD-5A714402D9ED}" presName="sibTrans" presStyleLbl="sibTrans1D1" presStyleIdx="2" presStyleCnt="5"/>
      <dgm:spPr/>
      <dgm:t>
        <a:bodyPr/>
        <a:lstStyle/>
        <a:p>
          <a:endParaRPr lang="cs-CZ"/>
        </a:p>
      </dgm:t>
    </dgm:pt>
    <dgm:pt modelId="{7EC484B3-B916-45D6-8C30-B780F676654F}" type="pres">
      <dgm:prSet presAssocID="{85C34561-CA28-4ED4-B95D-AF61F752A94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C765CE-00D2-4DB0-9EC7-114F44773281}" type="pres">
      <dgm:prSet presAssocID="{85C34561-CA28-4ED4-B95D-AF61F752A946}" presName="spNode" presStyleCnt="0"/>
      <dgm:spPr/>
    </dgm:pt>
    <dgm:pt modelId="{7AEE9B56-B620-46D6-9A46-5F84AD809EAF}" type="pres">
      <dgm:prSet presAssocID="{DC1D14F9-5EC4-4084-867A-7F732C01320D}" presName="sibTrans" presStyleLbl="sibTrans1D1" presStyleIdx="3" presStyleCnt="5"/>
      <dgm:spPr/>
      <dgm:t>
        <a:bodyPr/>
        <a:lstStyle/>
        <a:p>
          <a:endParaRPr lang="cs-CZ"/>
        </a:p>
      </dgm:t>
    </dgm:pt>
    <dgm:pt modelId="{750C064A-7F99-4FB3-B3FC-7038B0C8B3EB}" type="pres">
      <dgm:prSet presAssocID="{2375895F-8A2F-4CDE-A095-0BD515D16AAF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D74AD1-26AF-4404-AC8A-AD8C5314FA70}" type="pres">
      <dgm:prSet presAssocID="{2375895F-8A2F-4CDE-A095-0BD515D16AAF}" presName="spNode" presStyleCnt="0"/>
      <dgm:spPr/>
    </dgm:pt>
    <dgm:pt modelId="{820804DB-8C1C-499E-A565-F9FE1F1DEFC6}" type="pres">
      <dgm:prSet presAssocID="{E0EF4440-C2D2-4B7F-9C32-2920A6CA740A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4B59EA1A-4ECD-4C54-8D52-BBEAC3A9A5EC}" srcId="{3119E148-C117-4885-B436-E82912C8D56F}" destId="{F76B1DD6-7061-4B9D-BB94-981B435B537C}" srcOrd="2" destOrd="0" parTransId="{F7D6C6B1-BDC5-4AA3-8C4F-F578D2FCF653}" sibTransId="{77F55168-DA03-465B-BFDD-5A714402D9ED}"/>
    <dgm:cxn modelId="{5DE99447-C843-4B47-AC87-61B1028A4691}" type="presOf" srcId="{DC1D14F9-5EC4-4084-867A-7F732C01320D}" destId="{7AEE9B56-B620-46D6-9A46-5F84AD809EAF}" srcOrd="0" destOrd="0" presId="urn:microsoft.com/office/officeart/2005/8/layout/cycle6"/>
    <dgm:cxn modelId="{1920DE88-E1A8-4827-B34B-E6C5F856A1E5}" srcId="{3119E148-C117-4885-B436-E82912C8D56F}" destId="{520CDD2F-F59E-4A0C-B5C5-2E80A6BDEDEA}" srcOrd="0" destOrd="0" parTransId="{998032E2-0F11-4C9E-A96E-FF7C6A2FEAAB}" sibTransId="{F7D592E9-B76F-40EA-BD65-2533E15F4D86}"/>
    <dgm:cxn modelId="{DD532AED-5350-46D1-A2E5-E8889C94BCAC}" type="presOf" srcId="{E0EF4440-C2D2-4B7F-9C32-2920A6CA740A}" destId="{820804DB-8C1C-499E-A565-F9FE1F1DEFC6}" srcOrd="0" destOrd="0" presId="urn:microsoft.com/office/officeart/2005/8/layout/cycle6"/>
    <dgm:cxn modelId="{55E6BDBC-8FD9-41FF-A189-9B7BDA3968E0}" type="presOf" srcId="{F76B1DD6-7061-4B9D-BB94-981B435B537C}" destId="{B4F4864E-F46D-4FBB-912E-047A21E14CDD}" srcOrd="0" destOrd="0" presId="urn:microsoft.com/office/officeart/2005/8/layout/cycle6"/>
    <dgm:cxn modelId="{018333EF-F7EA-4FF2-AC00-63E7C630E9CF}" type="presOf" srcId="{520CDD2F-F59E-4A0C-B5C5-2E80A6BDEDEA}" destId="{BD7B9F80-8B3A-45ED-8D18-2BA86AD69A85}" srcOrd="0" destOrd="0" presId="urn:microsoft.com/office/officeart/2005/8/layout/cycle6"/>
    <dgm:cxn modelId="{D8B77374-E048-49A9-A088-B97F983CD5B1}" srcId="{3119E148-C117-4885-B436-E82912C8D56F}" destId="{85C34561-CA28-4ED4-B95D-AF61F752A946}" srcOrd="3" destOrd="0" parTransId="{00BD3B09-7632-4E4D-BE62-AC6B39457EAC}" sibTransId="{DC1D14F9-5EC4-4084-867A-7F732C01320D}"/>
    <dgm:cxn modelId="{B2C3FE87-8CE8-475A-A266-D27744512AA3}" type="presOf" srcId="{2375895F-8A2F-4CDE-A095-0BD515D16AAF}" destId="{750C064A-7F99-4FB3-B3FC-7038B0C8B3EB}" srcOrd="0" destOrd="0" presId="urn:microsoft.com/office/officeart/2005/8/layout/cycle6"/>
    <dgm:cxn modelId="{05ABA6B2-ED88-4B04-90A8-5A7CF26F3758}" type="presOf" srcId="{F7D592E9-B76F-40EA-BD65-2533E15F4D86}" destId="{0B639E77-4838-476F-85DD-D9CA953F2DBA}" srcOrd="0" destOrd="0" presId="urn:microsoft.com/office/officeart/2005/8/layout/cycle6"/>
    <dgm:cxn modelId="{C8C82044-F7C6-4F3A-AC63-5754D69B081A}" type="presOf" srcId="{3119E148-C117-4885-B436-E82912C8D56F}" destId="{CD66ECB0-6A8E-486A-9CD1-D578CDC81A47}" srcOrd="0" destOrd="0" presId="urn:microsoft.com/office/officeart/2005/8/layout/cycle6"/>
    <dgm:cxn modelId="{731EE856-2E7C-42E4-810F-5CFCE5FF5964}" srcId="{3119E148-C117-4885-B436-E82912C8D56F}" destId="{DC345A65-6D1B-4B2C-B3A1-A2F7C1562932}" srcOrd="1" destOrd="0" parTransId="{32D84B85-76C0-426B-8A12-9EB2346E6FDD}" sibTransId="{18E6C2EB-0F83-4301-B4F4-0F64C0311D31}"/>
    <dgm:cxn modelId="{3B9B76F3-6E61-4AC9-A0BE-2780025EB375}" srcId="{3119E148-C117-4885-B436-E82912C8D56F}" destId="{2375895F-8A2F-4CDE-A095-0BD515D16AAF}" srcOrd="4" destOrd="0" parTransId="{E24721D6-E4C5-4DF9-9587-9832DF9AE687}" sibTransId="{E0EF4440-C2D2-4B7F-9C32-2920A6CA740A}"/>
    <dgm:cxn modelId="{CB4BEAE6-1CCC-4C2A-B357-C59A957FAB58}" type="presOf" srcId="{18E6C2EB-0F83-4301-B4F4-0F64C0311D31}" destId="{06596447-47D1-4FDE-860A-14E02854BF6E}" srcOrd="0" destOrd="0" presId="urn:microsoft.com/office/officeart/2005/8/layout/cycle6"/>
    <dgm:cxn modelId="{0B4ABE75-68D4-48C3-B3D8-E07BA809081D}" type="presOf" srcId="{DC345A65-6D1B-4B2C-B3A1-A2F7C1562932}" destId="{7647AE30-7D8B-4047-81D5-7A05B24AC4AE}" srcOrd="0" destOrd="0" presId="urn:microsoft.com/office/officeart/2005/8/layout/cycle6"/>
    <dgm:cxn modelId="{D8EB2901-44DE-4296-8666-3DD97CF94D27}" type="presOf" srcId="{77F55168-DA03-465B-BFDD-5A714402D9ED}" destId="{25AD0D0B-18F8-4CB5-8251-F3B7D56BF57F}" srcOrd="0" destOrd="0" presId="urn:microsoft.com/office/officeart/2005/8/layout/cycle6"/>
    <dgm:cxn modelId="{1552B8F2-1DA8-4922-9677-3E3F7A677F5B}" type="presOf" srcId="{85C34561-CA28-4ED4-B95D-AF61F752A946}" destId="{7EC484B3-B916-45D6-8C30-B780F676654F}" srcOrd="0" destOrd="0" presId="urn:microsoft.com/office/officeart/2005/8/layout/cycle6"/>
    <dgm:cxn modelId="{52150B0A-A484-4AB9-B89A-E8A9DEB3F4E5}" type="presParOf" srcId="{CD66ECB0-6A8E-486A-9CD1-D578CDC81A47}" destId="{BD7B9F80-8B3A-45ED-8D18-2BA86AD69A85}" srcOrd="0" destOrd="0" presId="urn:microsoft.com/office/officeart/2005/8/layout/cycle6"/>
    <dgm:cxn modelId="{001BB2FD-5BCE-4EE8-AB5B-7C5CC15D22E3}" type="presParOf" srcId="{CD66ECB0-6A8E-486A-9CD1-D578CDC81A47}" destId="{64381668-28E3-437E-BB71-E972E8B23480}" srcOrd="1" destOrd="0" presId="urn:microsoft.com/office/officeart/2005/8/layout/cycle6"/>
    <dgm:cxn modelId="{5549AA90-A4A2-4A39-AF67-F2371F674FCC}" type="presParOf" srcId="{CD66ECB0-6A8E-486A-9CD1-D578CDC81A47}" destId="{0B639E77-4838-476F-85DD-D9CA953F2DBA}" srcOrd="2" destOrd="0" presId="urn:microsoft.com/office/officeart/2005/8/layout/cycle6"/>
    <dgm:cxn modelId="{D13DF500-705A-484C-AF53-602956674AFE}" type="presParOf" srcId="{CD66ECB0-6A8E-486A-9CD1-D578CDC81A47}" destId="{7647AE30-7D8B-4047-81D5-7A05B24AC4AE}" srcOrd="3" destOrd="0" presId="urn:microsoft.com/office/officeart/2005/8/layout/cycle6"/>
    <dgm:cxn modelId="{DD766AE7-90CA-4134-AF24-9CBAD73168E0}" type="presParOf" srcId="{CD66ECB0-6A8E-486A-9CD1-D578CDC81A47}" destId="{75861B85-6B6A-4C28-A6F5-F61A3B53C80D}" srcOrd="4" destOrd="0" presId="urn:microsoft.com/office/officeart/2005/8/layout/cycle6"/>
    <dgm:cxn modelId="{E5030D99-FF93-495A-9F8F-80BFA5258D55}" type="presParOf" srcId="{CD66ECB0-6A8E-486A-9CD1-D578CDC81A47}" destId="{06596447-47D1-4FDE-860A-14E02854BF6E}" srcOrd="5" destOrd="0" presId="urn:microsoft.com/office/officeart/2005/8/layout/cycle6"/>
    <dgm:cxn modelId="{61B97153-0B15-436C-A75B-A0FB3C8B3E9F}" type="presParOf" srcId="{CD66ECB0-6A8E-486A-9CD1-D578CDC81A47}" destId="{B4F4864E-F46D-4FBB-912E-047A21E14CDD}" srcOrd="6" destOrd="0" presId="urn:microsoft.com/office/officeart/2005/8/layout/cycle6"/>
    <dgm:cxn modelId="{2C3BF977-4B01-4331-92AA-666FBE2943D5}" type="presParOf" srcId="{CD66ECB0-6A8E-486A-9CD1-D578CDC81A47}" destId="{62DE7F2C-E1AB-4D50-9003-7D35254D6B2B}" srcOrd="7" destOrd="0" presId="urn:microsoft.com/office/officeart/2005/8/layout/cycle6"/>
    <dgm:cxn modelId="{ADB403BA-30C6-4425-BCDC-39D5692F9F51}" type="presParOf" srcId="{CD66ECB0-6A8E-486A-9CD1-D578CDC81A47}" destId="{25AD0D0B-18F8-4CB5-8251-F3B7D56BF57F}" srcOrd="8" destOrd="0" presId="urn:microsoft.com/office/officeart/2005/8/layout/cycle6"/>
    <dgm:cxn modelId="{BDAD8765-FDE4-46E5-8741-3BAFD64055A4}" type="presParOf" srcId="{CD66ECB0-6A8E-486A-9CD1-D578CDC81A47}" destId="{7EC484B3-B916-45D6-8C30-B780F676654F}" srcOrd="9" destOrd="0" presId="urn:microsoft.com/office/officeart/2005/8/layout/cycle6"/>
    <dgm:cxn modelId="{11EB1020-028C-433A-A110-359F9FB9579B}" type="presParOf" srcId="{CD66ECB0-6A8E-486A-9CD1-D578CDC81A47}" destId="{4AC765CE-00D2-4DB0-9EC7-114F44773281}" srcOrd="10" destOrd="0" presId="urn:microsoft.com/office/officeart/2005/8/layout/cycle6"/>
    <dgm:cxn modelId="{D5C41781-7067-4F1F-AC33-C61F660688B2}" type="presParOf" srcId="{CD66ECB0-6A8E-486A-9CD1-D578CDC81A47}" destId="{7AEE9B56-B620-46D6-9A46-5F84AD809EAF}" srcOrd="11" destOrd="0" presId="urn:microsoft.com/office/officeart/2005/8/layout/cycle6"/>
    <dgm:cxn modelId="{8873351E-17C0-44AB-9603-4CBC4EE9F596}" type="presParOf" srcId="{CD66ECB0-6A8E-486A-9CD1-D578CDC81A47}" destId="{750C064A-7F99-4FB3-B3FC-7038B0C8B3EB}" srcOrd="12" destOrd="0" presId="urn:microsoft.com/office/officeart/2005/8/layout/cycle6"/>
    <dgm:cxn modelId="{8F890F72-1248-440A-9F8B-2F547A080841}" type="presParOf" srcId="{CD66ECB0-6A8E-486A-9CD1-D578CDC81A47}" destId="{7DD74AD1-26AF-4404-AC8A-AD8C5314FA70}" srcOrd="13" destOrd="0" presId="urn:microsoft.com/office/officeart/2005/8/layout/cycle6"/>
    <dgm:cxn modelId="{A3F23DA6-8276-4848-8085-302F20C016CA}" type="presParOf" srcId="{CD66ECB0-6A8E-486A-9CD1-D578CDC81A47}" destId="{820804DB-8C1C-499E-A565-F9FE1F1DEFC6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7B9F80-8B3A-45ED-8D18-2BA86AD69A85}">
      <dsp:nvSpPr>
        <dsp:cNvPr id="0" name=""/>
        <dsp:cNvSpPr/>
      </dsp:nvSpPr>
      <dsp:spPr>
        <a:xfrm>
          <a:off x="1438133" y="205118"/>
          <a:ext cx="1163921" cy="7565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Svitava</a:t>
          </a:r>
          <a:endParaRPr lang="cs-CZ" sz="2300" kern="1200" dirty="0"/>
        </a:p>
      </dsp:txBody>
      <dsp:txXfrm>
        <a:off x="1475065" y="242050"/>
        <a:ext cx="1090057" cy="682684"/>
      </dsp:txXfrm>
    </dsp:sp>
    <dsp:sp modelId="{0B639E77-4838-476F-85DD-D9CA953F2DBA}">
      <dsp:nvSpPr>
        <dsp:cNvPr id="0" name=""/>
        <dsp:cNvSpPr/>
      </dsp:nvSpPr>
      <dsp:spPr>
        <a:xfrm>
          <a:off x="508540" y="583392"/>
          <a:ext cx="3023106" cy="3023106"/>
        </a:xfrm>
        <a:custGeom>
          <a:avLst/>
          <a:gdLst/>
          <a:ahLst/>
          <a:cxnLst/>
          <a:rect l="0" t="0" r="0" b="0"/>
          <a:pathLst>
            <a:path>
              <a:moveTo>
                <a:pt x="2101510" y="119883"/>
              </a:moveTo>
              <a:arcTo wR="1511553" hR="1511553" stAng="17578384" swAng="196155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47AE30-7D8B-4047-81D5-7A05B24AC4AE}">
      <dsp:nvSpPr>
        <dsp:cNvPr id="0" name=""/>
        <dsp:cNvSpPr/>
      </dsp:nvSpPr>
      <dsp:spPr>
        <a:xfrm>
          <a:off x="2875706" y="1249575"/>
          <a:ext cx="1163921" cy="7565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Svratka</a:t>
          </a:r>
          <a:endParaRPr lang="cs-CZ" sz="2300" kern="1200" dirty="0"/>
        </a:p>
      </dsp:txBody>
      <dsp:txXfrm>
        <a:off x="2912638" y="1286507"/>
        <a:ext cx="1090057" cy="682684"/>
      </dsp:txXfrm>
    </dsp:sp>
    <dsp:sp modelId="{06596447-47D1-4FDE-860A-14E02854BF6E}">
      <dsp:nvSpPr>
        <dsp:cNvPr id="0" name=""/>
        <dsp:cNvSpPr/>
      </dsp:nvSpPr>
      <dsp:spPr>
        <a:xfrm>
          <a:off x="508540" y="583392"/>
          <a:ext cx="3023106" cy="3023106"/>
        </a:xfrm>
        <a:custGeom>
          <a:avLst/>
          <a:gdLst/>
          <a:ahLst/>
          <a:cxnLst/>
          <a:rect l="0" t="0" r="0" b="0"/>
          <a:pathLst>
            <a:path>
              <a:moveTo>
                <a:pt x="3021032" y="1432394"/>
              </a:moveTo>
              <a:arcTo wR="1511553" hR="1511553" stAng="21419885" swAng="219631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F4864E-F46D-4FBB-912E-047A21E14CDD}">
      <dsp:nvSpPr>
        <dsp:cNvPr id="0" name=""/>
        <dsp:cNvSpPr/>
      </dsp:nvSpPr>
      <dsp:spPr>
        <a:xfrm>
          <a:off x="2326602" y="2939543"/>
          <a:ext cx="1163921" cy="7565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Morava</a:t>
          </a:r>
          <a:endParaRPr lang="cs-CZ" sz="2300" kern="1200" dirty="0"/>
        </a:p>
      </dsp:txBody>
      <dsp:txXfrm>
        <a:off x="2363534" y="2976475"/>
        <a:ext cx="1090057" cy="682684"/>
      </dsp:txXfrm>
    </dsp:sp>
    <dsp:sp modelId="{25AD0D0B-18F8-4CB5-8251-F3B7D56BF57F}">
      <dsp:nvSpPr>
        <dsp:cNvPr id="0" name=""/>
        <dsp:cNvSpPr/>
      </dsp:nvSpPr>
      <dsp:spPr>
        <a:xfrm>
          <a:off x="508540" y="583392"/>
          <a:ext cx="3023106" cy="3023106"/>
        </a:xfrm>
        <a:custGeom>
          <a:avLst/>
          <a:gdLst/>
          <a:ahLst/>
          <a:cxnLst/>
          <a:rect l="0" t="0" r="0" b="0"/>
          <a:pathLst>
            <a:path>
              <a:moveTo>
                <a:pt x="1812056" y="2992935"/>
              </a:moveTo>
              <a:arcTo wR="1511553" hR="1511553" stAng="4711978" swAng="137604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C484B3-B916-45D6-8C30-B780F676654F}">
      <dsp:nvSpPr>
        <dsp:cNvPr id="0" name=""/>
        <dsp:cNvSpPr/>
      </dsp:nvSpPr>
      <dsp:spPr>
        <a:xfrm>
          <a:off x="549664" y="2939543"/>
          <a:ext cx="1163921" cy="7565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Dyje</a:t>
          </a:r>
          <a:endParaRPr lang="cs-CZ" sz="2300" kern="1200" dirty="0"/>
        </a:p>
      </dsp:txBody>
      <dsp:txXfrm>
        <a:off x="586596" y="2976475"/>
        <a:ext cx="1090057" cy="682684"/>
      </dsp:txXfrm>
    </dsp:sp>
    <dsp:sp modelId="{7AEE9B56-B620-46D6-9A46-5F84AD809EAF}">
      <dsp:nvSpPr>
        <dsp:cNvPr id="0" name=""/>
        <dsp:cNvSpPr/>
      </dsp:nvSpPr>
      <dsp:spPr>
        <a:xfrm>
          <a:off x="508540" y="583392"/>
          <a:ext cx="3023106" cy="3023106"/>
        </a:xfrm>
        <a:custGeom>
          <a:avLst/>
          <a:gdLst/>
          <a:ahLst/>
          <a:cxnLst/>
          <a:rect l="0" t="0" r="0" b="0"/>
          <a:pathLst>
            <a:path>
              <a:moveTo>
                <a:pt x="252597" y="2348108"/>
              </a:moveTo>
              <a:arcTo wR="1511553" hR="1511553" stAng="8783797" swAng="219631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0C064A-7F99-4FB3-B3FC-7038B0C8B3EB}">
      <dsp:nvSpPr>
        <dsp:cNvPr id="0" name=""/>
        <dsp:cNvSpPr/>
      </dsp:nvSpPr>
      <dsp:spPr>
        <a:xfrm>
          <a:off x="560" y="1249575"/>
          <a:ext cx="1163921" cy="7565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Jihlava</a:t>
          </a:r>
          <a:endParaRPr lang="cs-CZ" sz="2300" kern="1200" dirty="0"/>
        </a:p>
      </dsp:txBody>
      <dsp:txXfrm>
        <a:off x="37492" y="1286507"/>
        <a:ext cx="1090057" cy="682684"/>
      </dsp:txXfrm>
    </dsp:sp>
    <dsp:sp modelId="{820804DB-8C1C-499E-A565-F9FE1F1DEFC6}">
      <dsp:nvSpPr>
        <dsp:cNvPr id="0" name=""/>
        <dsp:cNvSpPr/>
      </dsp:nvSpPr>
      <dsp:spPr>
        <a:xfrm>
          <a:off x="508540" y="583392"/>
          <a:ext cx="3023106" cy="3023106"/>
        </a:xfrm>
        <a:custGeom>
          <a:avLst/>
          <a:gdLst/>
          <a:ahLst/>
          <a:cxnLst/>
          <a:rect l="0" t="0" r="0" b="0"/>
          <a:pathLst>
            <a:path>
              <a:moveTo>
                <a:pt x="263372" y="659006"/>
              </a:moveTo>
              <a:arcTo wR="1511553" hR="1511553" stAng="12860059" swAng="196155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1CBF-AE4F-49A0-9225-F27BF42F0BCB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FF8E-6CD5-4B82-83A9-388D2A809F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890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1CBF-AE4F-49A0-9225-F27BF42F0BCB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FF8E-6CD5-4B82-83A9-388D2A809F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99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1CBF-AE4F-49A0-9225-F27BF42F0BCB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FF8E-6CD5-4B82-83A9-388D2A809F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494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1CBF-AE4F-49A0-9225-F27BF42F0BCB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FF8E-6CD5-4B82-83A9-388D2A809F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734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1CBF-AE4F-49A0-9225-F27BF42F0BCB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FF8E-6CD5-4B82-83A9-388D2A809F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254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1CBF-AE4F-49A0-9225-F27BF42F0BCB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FF8E-6CD5-4B82-83A9-388D2A809F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525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1CBF-AE4F-49A0-9225-F27BF42F0BCB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FF8E-6CD5-4B82-83A9-388D2A809F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9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1CBF-AE4F-49A0-9225-F27BF42F0BCB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FF8E-6CD5-4B82-83A9-388D2A809F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508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1CBF-AE4F-49A0-9225-F27BF42F0BCB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FF8E-6CD5-4B82-83A9-388D2A809F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36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1CBF-AE4F-49A0-9225-F27BF42F0BCB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FF8E-6CD5-4B82-83A9-388D2A809F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237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1CBF-AE4F-49A0-9225-F27BF42F0BCB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BFF8E-6CD5-4B82-83A9-388D2A809F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162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92000"/>
                <a:lumOff val="8000"/>
              </a:schemeClr>
            </a:gs>
            <a:gs pos="16000">
              <a:schemeClr val="tx2">
                <a:lumMod val="40000"/>
                <a:lumOff val="60000"/>
              </a:schemeClr>
            </a:gs>
            <a:gs pos="36000">
              <a:srgbClr val="FFC000"/>
            </a:gs>
            <a:gs pos="60000">
              <a:schemeClr val="accent2">
                <a:lumMod val="60000"/>
                <a:lumOff val="40000"/>
              </a:schemeClr>
            </a:gs>
            <a:gs pos="79000">
              <a:srgbClr val="F27300">
                <a:lumMod val="92000"/>
                <a:lumOff val="8000"/>
              </a:srgbClr>
            </a:gs>
            <a:gs pos="100000">
              <a:srgbClr val="FFFF00"/>
            </a:gs>
          </a:gsLst>
          <a:path path="circle">
            <a:fillToRect t="100000" r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F21CBF-AE4F-49A0-9225-F27BF42F0BCB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1BFF8E-6CD5-4B82-83A9-388D2A809F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584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JIHOMORAVSKÝ KRAJ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286000" y="2551837"/>
            <a:ext cx="51663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Název:  VY_32_INOVACE_11_A_17_Jihomoravský kraj</a:t>
            </a:r>
          </a:p>
          <a:p>
            <a:r>
              <a:rPr lang="cs-CZ" dirty="0" smtClean="0"/>
              <a:t>Téma:   Vlastivěda - Česká republika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283" y="443711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0703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8368527"/>
              </p:ext>
            </p:extLst>
          </p:nvPr>
        </p:nvGraphicFramePr>
        <p:xfrm>
          <a:off x="1259632" y="1772816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20.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března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republika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Jihomoravský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kraj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Vrchovina, pohoří, jeskyně, přehrady, řeky, rybníky, města, vinařství, hrad, zámek, zřícenina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hradu.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7599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JIHOMORAVSKÝ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  <a:gradFill flip="none" rotWithShape="1">
            <a:gsLst>
              <a:gs pos="0">
                <a:schemeClr val="accent1">
                  <a:lumMod val="92000"/>
                  <a:lumOff val="8000"/>
                </a:schemeClr>
              </a:gs>
              <a:gs pos="16000">
                <a:schemeClr val="tx2">
                  <a:lumMod val="40000"/>
                  <a:lumOff val="60000"/>
                </a:schemeClr>
              </a:gs>
              <a:gs pos="36000">
                <a:srgbClr val="FFC000"/>
              </a:gs>
              <a:gs pos="60000">
                <a:srgbClr val="8F0040">
                  <a:alpha val="86000"/>
                </a:srgbClr>
              </a:gs>
              <a:gs pos="79000">
                <a:srgbClr val="F27300">
                  <a:lumMod val="92000"/>
                  <a:lumOff val="8000"/>
                </a:srgbClr>
              </a:gs>
              <a:gs pos="100000">
                <a:srgbClr val="FFFF00"/>
              </a:gs>
            </a:gsLst>
            <a:path path="circle">
              <a:fillToRect t="100000" r="100000"/>
            </a:path>
            <a:tileRect l="-100000" b="-100000"/>
          </a:gra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Sídlo kraje</a:t>
            </a:r>
            <a:r>
              <a:rPr lang="cs-CZ" dirty="0" smtClean="0"/>
              <a:t>: Brno</a:t>
            </a:r>
          </a:p>
          <a:p>
            <a:pPr marL="0" indent="0">
              <a:buNone/>
            </a:pPr>
            <a:r>
              <a:rPr lang="cs-CZ" b="1" dirty="0" smtClean="0"/>
              <a:t>Pohoří</a:t>
            </a:r>
            <a:r>
              <a:rPr lang="cs-CZ" dirty="0" smtClean="0"/>
              <a:t>: Bílé Karpaty</a:t>
            </a:r>
          </a:p>
          <a:p>
            <a:pPr marL="0" indent="0">
              <a:buNone/>
            </a:pPr>
            <a:r>
              <a:rPr lang="cs-CZ" b="1" dirty="0" smtClean="0"/>
              <a:t>Vrchoviny</a:t>
            </a:r>
            <a:r>
              <a:rPr lang="cs-CZ" dirty="0" smtClean="0"/>
              <a:t>: Českomoravská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Drahanská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Dolnomoravský úval</a:t>
            </a:r>
          </a:p>
          <a:p>
            <a:pPr marL="0" indent="0">
              <a:buNone/>
            </a:pPr>
            <a:r>
              <a:rPr lang="cs-CZ" dirty="0" smtClean="0"/>
              <a:t>                          CHKO Pálava</a:t>
            </a:r>
          </a:p>
          <a:p>
            <a:pPr marL="0" indent="0">
              <a:buNone/>
            </a:pPr>
            <a:r>
              <a:rPr lang="cs-CZ" dirty="0" smtClean="0"/>
              <a:t>                          NP Podyjí</a:t>
            </a:r>
            <a:endParaRPr lang="cs-CZ" dirty="0"/>
          </a:p>
        </p:txBody>
      </p:sp>
      <p:pic>
        <p:nvPicPr>
          <p:cNvPr id="1026" name="Picture 2" descr="C:\Users\Simona\Pictures\2012-03-03 n\n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77" t="1482" r="8739" b="62539"/>
          <a:stretch/>
        </p:blipFill>
        <p:spPr bwMode="auto">
          <a:xfrm>
            <a:off x="5220072" y="1916832"/>
            <a:ext cx="3384376" cy="19402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9674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MORAVSKÝ KRAS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3346" y="1614054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- leží v Drahanské vrchovině</a:t>
            </a:r>
          </a:p>
          <a:p>
            <a:pPr marL="0" indent="0">
              <a:buNone/>
            </a:pPr>
            <a:r>
              <a:rPr lang="cs-CZ" dirty="0" smtClean="0"/>
              <a:t>- krasové území</a:t>
            </a:r>
          </a:p>
          <a:p>
            <a:pPr>
              <a:buFontTx/>
              <a:buChar char="-"/>
            </a:pPr>
            <a:r>
              <a:rPr lang="cs-CZ" dirty="0" smtClean="0"/>
              <a:t>velké množství jeskyní</a:t>
            </a:r>
          </a:p>
          <a:p>
            <a:pPr marL="0" indent="0">
              <a:buNone/>
            </a:pPr>
            <a:r>
              <a:rPr lang="cs-CZ" b="1" dirty="0" smtClean="0"/>
              <a:t>Přístupné jeskyně</a:t>
            </a:r>
          </a:p>
          <a:p>
            <a:pPr marL="0" indent="0">
              <a:buNone/>
            </a:pPr>
            <a:r>
              <a:rPr lang="cs-CZ" dirty="0" smtClean="0"/>
              <a:t>Punkevní - propast Macocha</a:t>
            </a:r>
          </a:p>
          <a:p>
            <a:pPr marL="0" indent="0">
              <a:buNone/>
            </a:pPr>
            <a:r>
              <a:rPr lang="cs-CZ" dirty="0" err="1" smtClean="0"/>
              <a:t>Balcarka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Kateřinská</a:t>
            </a:r>
          </a:p>
          <a:p>
            <a:pPr marL="0" indent="0">
              <a:buNone/>
            </a:pPr>
            <a:r>
              <a:rPr lang="cs-CZ" dirty="0" smtClean="0"/>
              <a:t>Sloupsko- </a:t>
            </a:r>
            <a:r>
              <a:rPr lang="cs-CZ" dirty="0" err="1" smtClean="0"/>
              <a:t>šošůvské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Simona\Desktop\fotky\melice+morava+jinolice\doc 0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1410" y="4437112"/>
            <a:ext cx="2448272" cy="183620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cxnSp>
        <p:nvCxnSpPr>
          <p:cNvPr id="5" name="Přímá spojnice se šipkou 4"/>
          <p:cNvCxnSpPr/>
          <p:nvPr/>
        </p:nvCxnSpPr>
        <p:spPr>
          <a:xfrm>
            <a:off x="2339752" y="4581128"/>
            <a:ext cx="1368152" cy="1080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Simona\Desktop\fotky\melice+morava+jinolice\doc 02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38857"/>
            <a:ext cx="1872208" cy="249627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cxnSp>
        <p:nvCxnSpPr>
          <p:cNvPr id="11" name="Přímá spojnice se šipkou 10"/>
          <p:cNvCxnSpPr/>
          <p:nvPr/>
        </p:nvCxnSpPr>
        <p:spPr>
          <a:xfrm flipV="1">
            <a:off x="5455546" y="3386995"/>
            <a:ext cx="628622" cy="4740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088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              Řeky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753818049"/>
              </p:ext>
            </p:extLst>
          </p:nvPr>
        </p:nvGraphicFramePr>
        <p:xfrm>
          <a:off x="457200" y="2174875"/>
          <a:ext cx="4040188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          Přehrady</a:t>
            </a:r>
            <a:endParaRPr lang="cs-CZ" sz="36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932040" y="2174875"/>
            <a:ext cx="3754760" cy="3951288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             Brněnská</a:t>
            </a:r>
          </a:p>
          <a:p>
            <a:pPr marL="0" indent="0">
              <a:buNone/>
            </a:pPr>
            <a:r>
              <a:rPr lang="cs-CZ" sz="2800" dirty="0" smtClean="0"/>
              <a:t>Vranovská</a:t>
            </a:r>
          </a:p>
          <a:p>
            <a:pPr marL="0" indent="0">
              <a:buNone/>
            </a:pPr>
            <a:r>
              <a:rPr lang="cs-CZ" sz="2800" dirty="0" smtClean="0"/>
              <a:t>             Věstonická</a:t>
            </a:r>
          </a:p>
          <a:p>
            <a:pPr marL="0" indent="0">
              <a:buNone/>
            </a:pPr>
            <a:r>
              <a:rPr lang="cs-CZ" sz="2800" dirty="0" smtClean="0"/>
              <a:t>Letovická</a:t>
            </a:r>
          </a:p>
          <a:p>
            <a:pPr marL="0" indent="0">
              <a:buNone/>
            </a:pPr>
            <a:r>
              <a:rPr lang="cs-CZ" sz="2800" dirty="0" smtClean="0"/>
              <a:t>             Opatovická</a:t>
            </a:r>
          </a:p>
          <a:p>
            <a:pPr marL="0" indent="0">
              <a:buNone/>
            </a:pPr>
            <a:r>
              <a:rPr lang="cs-CZ" sz="2800" dirty="0" smtClean="0"/>
              <a:t>Boskovice</a:t>
            </a:r>
          </a:p>
          <a:p>
            <a:pPr marL="0" indent="0">
              <a:buNone/>
            </a:pPr>
            <a:r>
              <a:rPr lang="cs-CZ" sz="2800" dirty="0" smtClean="0"/>
              <a:t>             Nové Mlýny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07715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25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250"/>
                            </p:stCondLst>
                            <p:childTnLst>
                              <p:par>
                                <p:cTn id="2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25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25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3250"/>
                            </p:stCondLst>
                            <p:childTnLst>
                              <p:par>
                                <p:cTn id="4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250"/>
                            </p:stCondLst>
                            <p:childTnLst>
                              <p:par>
                                <p:cTn id="5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                 Rybníky</a:t>
            </a:r>
            <a:endParaRPr lang="cs-CZ" sz="4000" b="1" dirty="0"/>
          </a:p>
        </p:txBody>
      </p:sp>
      <p:sp>
        <p:nvSpPr>
          <p:cNvPr id="9" name="Ovál 8"/>
          <p:cNvSpPr/>
          <p:nvPr/>
        </p:nvSpPr>
        <p:spPr>
          <a:xfrm>
            <a:off x="899592" y="2204864"/>
            <a:ext cx="1553968" cy="12064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Nesyt</a:t>
            </a:r>
            <a:endParaRPr lang="cs-CZ" sz="2400" b="1" dirty="0"/>
          </a:p>
        </p:txBody>
      </p:sp>
      <p:sp>
        <p:nvSpPr>
          <p:cNvPr id="10" name="Ovál 9"/>
          <p:cNvSpPr/>
          <p:nvPr/>
        </p:nvSpPr>
        <p:spPr>
          <a:xfrm>
            <a:off x="4638181" y="3919871"/>
            <a:ext cx="158417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Šumický</a:t>
            </a:r>
            <a:endParaRPr lang="cs-CZ" sz="2000" b="1" dirty="0"/>
          </a:p>
        </p:txBody>
      </p:sp>
      <p:sp>
        <p:nvSpPr>
          <p:cNvPr id="11" name="Ovál 10"/>
          <p:cNvSpPr/>
          <p:nvPr/>
        </p:nvSpPr>
        <p:spPr>
          <a:xfrm>
            <a:off x="6300192" y="2954078"/>
            <a:ext cx="194421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Františkův</a:t>
            </a:r>
            <a:endParaRPr lang="cs-CZ" sz="2000" b="1" dirty="0"/>
          </a:p>
        </p:txBody>
      </p:sp>
      <p:sp>
        <p:nvSpPr>
          <p:cNvPr id="12" name="Ovál 11"/>
          <p:cNvSpPr/>
          <p:nvPr/>
        </p:nvSpPr>
        <p:spPr>
          <a:xfrm>
            <a:off x="5292080" y="2060848"/>
            <a:ext cx="1599697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Lednické</a:t>
            </a:r>
            <a:endParaRPr lang="cs-CZ" sz="2000" b="1" dirty="0"/>
          </a:p>
        </p:txBody>
      </p:sp>
      <p:sp>
        <p:nvSpPr>
          <p:cNvPr id="13" name="Ovál 12"/>
          <p:cNvSpPr/>
          <p:nvPr/>
        </p:nvSpPr>
        <p:spPr>
          <a:xfrm>
            <a:off x="2051720" y="3151521"/>
            <a:ext cx="122758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Vrkoč</a:t>
            </a:r>
            <a:endParaRPr lang="cs-CZ" sz="2000" b="1" dirty="0"/>
          </a:p>
        </p:txBody>
      </p:sp>
      <p:sp>
        <p:nvSpPr>
          <p:cNvPr id="14" name="Ovál 13"/>
          <p:cNvSpPr/>
          <p:nvPr/>
        </p:nvSpPr>
        <p:spPr>
          <a:xfrm>
            <a:off x="5610244" y="4770362"/>
            <a:ext cx="122422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Pilský</a:t>
            </a:r>
            <a:endParaRPr lang="cs-CZ" sz="2000" b="1" dirty="0"/>
          </a:p>
        </p:txBody>
      </p:sp>
      <p:sp>
        <p:nvSpPr>
          <p:cNvPr id="15" name="Ovál 14"/>
          <p:cNvSpPr/>
          <p:nvPr/>
        </p:nvSpPr>
        <p:spPr>
          <a:xfrm>
            <a:off x="2163180" y="4850295"/>
            <a:ext cx="2232248" cy="10542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Jaroslavický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336884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5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00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2500"/>
                            </p:stCondLst>
                            <p:childTnLst>
                              <p:par>
                                <p:cTn id="90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5000"/>
                            </p:stCondLst>
                            <p:childTnLst>
                              <p:par>
                                <p:cTn id="107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7500"/>
                            </p:stCondLst>
                            <p:childTnLst>
                              <p:par>
                                <p:cTn id="124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20000"/>
                            </p:stCondLst>
                            <p:childTnLst>
                              <p:par>
                                <p:cTn id="141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22500"/>
                            </p:stCondLst>
                            <p:childTnLst>
                              <p:par>
                                <p:cTn id="158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25000"/>
                            </p:stCondLst>
                            <p:childTnLst>
                              <p:par>
                                <p:cTn id="175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27500"/>
                            </p:stCondLst>
                            <p:childTnLst>
                              <p:par>
                                <p:cTn id="192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30000"/>
                            </p:stCondLst>
                            <p:childTnLst>
                              <p:par>
                                <p:cTn id="209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32500"/>
                            </p:stCondLst>
                            <p:childTnLst>
                              <p:par>
                                <p:cTn id="226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nimBg="1"/>
      <p:bldP spid="10" grpId="0" build="p" animBg="1"/>
      <p:bldP spid="11" grpId="0" build="p" animBg="1"/>
      <p:bldP spid="12" grpId="0" build="p" animBg="1"/>
      <p:bldP spid="13" grpId="0" build="p" animBg="1"/>
      <p:bldP spid="14" grpId="0" build="p" animBg="1"/>
      <p:bldP spid="1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300" b="1" dirty="0" smtClean="0"/>
              <a:t>Znojmo</a:t>
            </a:r>
            <a:r>
              <a:rPr lang="cs-CZ" dirty="0" smtClean="0"/>
              <a:t> - Rotunda sv. Kateřiny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vinobraní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Kostel sv. Mikuláše</a:t>
            </a:r>
          </a:p>
          <a:p>
            <a:pPr marL="0" indent="0">
              <a:buNone/>
            </a:pPr>
            <a:r>
              <a:rPr lang="cs-CZ" sz="3300" b="1" dirty="0" smtClean="0"/>
              <a:t>Mikulov</a:t>
            </a:r>
            <a:r>
              <a:rPr lang="cs-CZ" dirty="0" smtClean="0"/>
              <a:t> - vinařství</a:t>
            </a:r>
          </a:p>
          <a:p>
            <a:pPr marL="0" indent="0">
              <a:buNone/>
            </a:pPr>
            <a:r>
              <a:rPr lang="cs-CZ" sz="3300" b="1" dirty="0" smtClean="0"/>
              <a:t>Hodonín</a:t>
            </a:r>
          </a:p>
          <a:p>
            <a:pPr marL="0" indent="0">
              <a:buNone/>
            </a:pPr>
            <a:r>
              <a:rPr lang="cs-CZ" sz="3300" b="1" dirty="0" smtClean="0"/>
              <a:t>Břeclav</a:t>
            </a:r>
            <a:r>
              <a:rPr lang="cs-CZ" dirty="0" smtClean="0"/>
              <a:t> - železniční křižovatka</a:t>
            </a:r>
          </a:p>
          <a:p>
            <a:pPr marL="0" indent="0">
              <a:buNone/>
            </a:pPr>
            <a:r>
              <a:rPr lang="cs-CZ" sz="3300" b="1" dirty="0" smtClean="0"/>
              <a:t>   Vyškov </a:t>
            </a:r>
            <a:r>
              <a:rPr lang="cs-CZ" dirty="0" smtClean="0"/>
              <a:t>- Morový sloup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</a:t>
            </a:r>
            <a:r>
              <a:rPr lang="cs-CZ" dirty="0" err="1" smtClean="0"/>
              <a:t>Zoopark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</a:t>
            </a:r>
            <a:r>
              <a:rPr lang="cs-CZ" dirty="0" err="1" smtClean="0"/>
              <a:t>Dinopark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Muzeum letecké techniky</a:t>
            </a:r>
          </a:p>
          <a:p>
            <a:pPr marL="0" indent="0">
              <a:buNone/>
            </a:pPr>
            <a:r>
              <a:rPr lang="cs-CZ" sz="3300" b="1" dirty="0" smtClean="0"/>
              <a:t>Blansko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52384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71500"/>
            <a:ext cx="1865784" cy="139933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060" y="1772816"/>
            <a:ext cx="2088232" cy="138867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161491"/>
            <a:ext cx="1982830" cy="264377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cxnSp>
        <p:nvCxnSpPr>
          <p:cNvPr id="4" name="Přímá spojnice se šipkou 3"/>
          <p:cNvCxnSpPr/>
          <p:nvPr/>
        </p:nvCxnSpPr>
        <p:spPr>
          <a:xfrm>
            <a:off x="4499992" y="4221088"/>
            <a:ext cx="187220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469072"/>
            <a:ext cx="1656184" cy="1336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5436096" y="1271169"/>
            <a:ext cx="720080" cy="14160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499992" y="2467153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4417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30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6500"/>
                            </p:stCondLst>
                            <p:childTnLst>
                              <p:par>
                                <p:cTn id="38" presetID="2" presetClass="entr" presetSubtype="3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9250"/>
                            </p:stCondLst>
                            <p:childTnLst>
                              <p:par>
                                <p:cTn id="43" presetID="2" presetClass="entr" presetSubtype="9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2750"/>
                            </p:stCondLst>
                            <p:childTnLst>
                              <p:par>
                                <p:cTn id="4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4750"/>
                            </p:stCondLst>
                            <p:childTnLst>
                              <p:par>
                                <p:cTn id="52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6750"/>
                            </p:stCondLst>
                            <p:childTnLst>
                              <p:par>
                                <p:cTn id="57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8750"/>
                            </p:stCondLst>
                            <p:childTnLst>
                              <p:par>
                                <p:cTn id="6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750"/>
                            </p:stCondLst>
                            <p:childTnLst>
                              <p:par>
                                <p:cTn id="66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2750"/>
                            </p:stCondLst>
                            <p:childTnLst>
                              <p:par>
                                <p:cTn id="71" presetID="2" presetClass="entr" presetSubtype="1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b="1" dirty="0" smtClean="0"/>
              <a:t>              Brno</a:t>
            </a:r>
          </a:p>
          <a:p>
            <a:pPr marL="0" indent="0">
              <a:buNone/>
            </a:pPr>
            <a:r>
              <a:rPr lang="cs-CZ" sz="2800" b="1" dirty="0" smtClean="0"/>
              <a:t>Strojírenský průmysl - traktory Zetor</a:t>
            </a:r>
          </a:p>
          <a:p>
            <a:pPr marL="0" indent="0">
              <a:buNone/>
            </a:pPr>
            <a:r>
              <a:rPr lang="cs-CZ" sz="2800" b="1" dirty="0" smtClean="0"/>
              <a:t>Chemický průmysl</a:t>
            </a:r>
          </a:p>
          <a:p>
            <a:pPr>
              <a:buFontTx/>
              <a:buChar char="-"/>
            </a:pPr>
            <a:r>
              <a:rPr lang="cs-CZ" sz="2800" b="1" dirty="0" smtClean="0"/>
              <a:t>soutok řek Svitava a Svratka</a:t>
            </a:r>
          </a:p>
          <a:p>
            <a:pPr>
              <a:buFontTx/>
              <a:buChar char="-"/>
            </a:pPr>
            <a:r>
              <a:rPr lang="cs-CZ" sz="2800" b="1" dirty="0" smtClean="0"/>
              <a:t>hvězdárna , planetárium</a:t>
            </a:r>
          </a:p>
          <a:p>
            <a:pPr>
              <a:buFontTx/>
              <a:buChar char="-"/>
            </a:pPr>
            <a:r>
              <a:rPr lang="cs-CZ" sz="2800" b="1" dirty="0" smtClean="0"/>
              <a:t>tři botanické zahrady</a:t>
            </a:r>
          </a:p>
          <a:p>
            <a:pPr>
              <a:buFontTx/>
              <a:buChar char="-"/>
            </a:pPr>
            <a:r>
              <a:rPr lang="cs-CZ" sz="2800" b="1" dirty="0" smtClean="0"/>
              <a:t>ZOO</a:t>
            </a:r>
          </a:p>
          <a:p>
            <a:pPr>
              <a:buFontTx/>
              <a:buChar char="-"/>
            </a:pPr>
            <a:r>
              <a:rPr lang="cs-CZ" sz="2800" b="1" dirty="0" smtClean="0"/>
              <a:t>Moravské muzeum</a:t>
            </a:r>
          </a:p>
          <a:p>
            <a:pPr>
              <a:buFontTx/>
              <a:buChar char="-"/>
            </a:pPr>
            <a:r>
              <a:rPr lang="cs-CZ" sz="2800" b="1" dirty="0" smtClean="0"/>
              <a:t>Technické muzeum</a:t>
            </a:r>
            <a:endParaRPr lang="cs-CZ" sz="2800" dirty="0" smtClean="0"/>
          </a:p>
          <a:p>
            <a:pPr>
              <a:buFontTx/>
              <a:buChar char="-"/>
            </a:pPr>
            <a:r>
              <a:rPr lang="cs-CZ" sz="2800" b="1" dirty="0" smtClean="0"/>
              <a:t>letiště</a:t>
            </a:r>
          </a:p>
          <a:p>
            <a:pPr>
              <a:buFontTx/>
              <a:buChar char="-"/>
            </a:pPr>
            <a:r>
              <a:rPr lang="cs-CZ" sz="2800" b="1" dirty="0" smtClean="0"/>
              <a:t>motoristické závody Grand Prix ČR</a:t>
            </a:r>
          </a:p>
          <a:p>
            <a:pPr>
              <a:buFontTx/>
              <a:buChar char="-"/>
            </a:pPr>
            <a:r>
              <a:rPr lang="cs-CZ" sz="2800" b="1" dirty="0" smtClean="0"/>
              <a:t>mezinárodní veletrhy , výstavy </a:t>
            </a:r>
          </a:p>
          <a:p>
            <a:pPr>
              <a:buFontTx/>
              <a:buChar char="-"/>
            </a:pPr>
            <a:endParaRPr lang="cs-CZ" sz="2800" b="1" dirty="0" smtClean="0"/>
          </a:p>
          <a:p>
            <a:pPr>
              <a:buFontTx/>
              <a:buChar char="-"/>
            </a:pPr>
            <a:endParaRPr lang="cs-CZ" sz="2800" b="1" dirty="0" smtClean="0"/>
          </a:p>
          <a:p>
            <a:pPr>
              <a:buFontTx/>
              <a:buChar char="-"/>
            </a:pPr>
            <a:endParaRPr lang="cs-CZ" sz="2800" b="1" dirty="0" smtClean="0"/>
          </a:p>
          <a:p>
            <a:pPr>
              <a:buFontTx/>
              <a:buChar char="-"/>
            </a:pPr>
            <a:endParaRPr lang="cs-CZ" sz="2800" b="1" dirty="0" smtClean="0"/>
          </a:p>
          <a:p>
            <a:pPr>
              <a:buFontTx/>
              <a:buChar char="-"/>
            </a:pPr>
            <a:endParaRPr lang="cs-CZ" sz="2800" b="1" dirty="0" smtClean="0"/>
          </a:p>
          <a:p>
            <a:pPr marL="0" indent="0">
              <a:buNone/>
            </a:pPr>
            <a:endParaRPr lang="cs-CZ" sz="4000" b="1" dirty="0"/>
          </a:p>
        </p:txBody>
      </p:sp>
      <p:pic>
        <p:nvPicPr>
          <p:cNvPr id="1026" name="Picture 2" descr="C:\Users\Simona\Desktop\Simča\Brno\Planetárium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336" y="3271292"/>
            <a:ext cx="1997968" cy="149847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Simona\Desktop\Simča\Brno\Brno1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163" y="1196752"/>
            <a:ext cx="2712301" cy="18466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991058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4000"/>
    </mc:Choice>
    <mc:Fallback xmlns="">
      <p:transition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pšenice                                              okurky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ječmen                                               papriky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kukuřice                                             rajčata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broskve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meruňky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vinná réva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97152"/>
            <a:ext cx="1976088" cy="131903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C:\Users\Simona\Desktop\zelenina\Snímek 0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060848"/>
            <a:ext cx="2448271" cy="1836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imona\Desktop\zelenina\Snímek 00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06267"/>
            <a:ext cx="2267744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518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2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VINAŘSKÉ OBLASTI</a:t>
            </a:r>
            <a:endParaRPr lang="cs-CZ"/>
          </a:p>
        </p:txBody>
      </p:sp>
      <p:sp>
        <p:nvSpPr>
          <p:cNvPr id="4" name="Svislý svitek 3"/>
          <p:cNvSpPr/>
          <p:nvPr/>
        </p:nvSpPr>
        <p:spPr>
          <a:xfrm>
            <a:off x="1777542" y="1510145"/>
            <a:ext cx="5400600" cy="4915481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Pálava</a:t>
            </a:r>
          </a:p>
          <a:p>
            <a:pPr algn="ctr"/>
            <a:r>
              <a:rPr lang="cs-CZ" sz="3600" b="1" dirty="0" smtClean="0"/>
              <a:t>Znojemsko</a:t>
            </a:r>
          </a:p>
          <a:p>
            <a:pPr algn="ctr"/>
            <a:r>
              <a:rPr lang="cs-CZ" sz="3600" b="1" dirty="0" err="1" smtClean="0"/>
              <a:t>Valticko</a:t>
            </a:r>
            <a:endParaRPr lang="cs-CZ" sz="3600" b="1" dirty="0" smtClean="0"/>
          </a:p>
          <a:p>
            <a:pPr algn="ctr"/>
            <a:r>
              <a:rPr lang="cs-CZ" sz="3600" b="1" dirty="0" smtClean="0"/>
              <a:t>Hodonínsko</a:t>
            </a:r>
          </a:p>
          <a:p>
            <a:pPr algn="ctr"/>
            <a:r>
              <a:rPr lang="cs-CZ" sz="3600" b="1" dirty="0" smtClean="0"/>
              <a:t>okolí Brna</a:t>
            </a:r>
          </a:p>
          <a:p>
            <a:pPr algn="ctr"/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81128"/>
            <a:ext cx="1976087" cy="147498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21" y="2442348"/>
            <a:ext cx="2294041" cy="152553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031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2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 A TURISTICKÁ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Hrad</a:t>
            </a:r>
            <a:r>
              <a:rPr lang="cs-CZ" dirty="0" smtClean="0"/>
              <a:t> - Špilberk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- Veveří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- Znojemský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- Boskovice</a:t>
            </a:r>
          </a:p>
          <a:p>
            <a:pPr marL="0" indent="0">
              <a:buNone/>
            </a:pPr>
            <a:r>
              <a:rPr lang="cs-CZ" dirty="0" smtClean="0"/>
              <a:t>Zřícenina  Janova  hradu    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Zámek</a:t>
            </a:r>
            <a:r>
              <a:rPr lang="cs-CZ" dirty="0" smtClean="0"/>
              <a:t> - Mikulov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Břeclav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Vyškov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Blansko</a:t>
            </a:r>
          </a:p>
          <a:p>
            <a:pPr marL="0" indent="0">
              <a:buNone/>
            </a:pPr>
            <a:r>
              <a:rPr lang="cs-CZ" dirty="0" smtClean="0"/>
              <a:t>             - Lednice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Valtice</a:t>
            </a:r>
          </a:p>
          <a:p>
            <a:pPr marL="0" indent="0">
              <a:buNone/>
            </a:pPr>
            <a:r>
              <a:rPr lang="cs-CZ" dirty="0" smtClean="0"/>
              <a:t>             - Boskovice</a:t>
            </a:r>
          </a:p>
          <a:p>
            <a:pPr marL="0" indent="0">
              <a:buNone/>
            </a:pPr>
            <a:r>
              <a:rPr lang="cs-CZ" dirty="0" smtClean="0"/>
              <a:t>Brněnská kostnice</a:t>
            </a:r>
          </a:p>
          <a:p>
            <a:pPr marL="0" indent="0">
              <a:buNone/>
            </a:pPr>
            <a:r>
              <a:rPr lang="cs-CZ" dirty="0" smtClean="0"/>
              <a:t>Kapucínská hrobka</a:t>
            </a:r>
            <a:endParaRPr lang="cs-CZ" dirty="0"/>
          </a:p>
        </p:txBody>
      </p:sp>
      <p:pic>
        <p:nvPicPr>
          <p:cNvPr id="1026" name="Picture 2" descr="C:\Users\Simona\Desktop\Simča\Brno\Špilberk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83100"/>
            <a:ext cx="2016224" cy="15121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imona\Desktop\Simča\Hrad Veveří\Veveří 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683" y="3098009"/>
            <a:ext cx="1984808" cy="148860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203848" y="1412776"/>
            <a:ext cx="172819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Simona\Desktop\fotky\Lednice I\102_2406\IMGP108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169" y="3645024"/>
            <a:ext cx="2097542" cy="1573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>
            <a:off x="2915816" y="1772816"/>
            <a:ext cx="3168352" cy="1478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915816" y="2944818"/>
            <a:ext cx="606353" cy="4841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913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7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25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7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7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5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0"/>
                            </p:stCondLst>
                            <p:childTnLst>
                              <p:par>
                                <p:cTn id="5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2000"/>
                            </p:stCondLst>
                            <p:childTnLst>
                              <p:par>
                                <p:cTn id="6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4000"/>
                            </p:stCondLst>
                            <p:childTnLst>
                              <p:par>
                                <p:cTn id="7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6000"/>
                            </p:stCondLst>
                            <p:childTnLst>
                              <p:par>
                                <p:cTn id="7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8000"/>
                            </p:stCondLst>
                            <p:childTnLst>
                              <p:par>
                                <p:cTn id="8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0000"/>
                            </p:stCondLst>
                            <p:childTnLst>
                              <p:par>
                                <p:cTn id="8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32000"/>
                            </p:stCondLst>
                            <p:childTnLst>
                              <p:par>
                                <p:cTn id="9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5000"/>
                            </p:stCondLst>
                            <p:childTnLst>
                              <p:par>
                                <p:cTn id="10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Lednicko</a:t>
            </a:r>
            <a:r>
              <a:rPr lang="cs-CZ" dirty="0" smtClean="0"/>
              <a:t> - valtický areál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- rekreační oblast</a:t>
            </a:r>
          </a:p>
          <a:p>
            <a:pPr>
              <a:buFontTx/>
              <a:buChar char="-"/>
            </a:pPr>
            <a:r>
              <a:rPr lang="cs-CZ" dirty="0" smtClean="0"/>
              <a:t>přírodní park</a:t>
            </a:r>
          </a:p>
          <a:p>
            <a:pPr>
              <a:buFontTx/>
              <a:buChar char="-"/>
            </a:pPr>
            <a:r>
              <a:rPr lang="cs-CZ" dirty="0" smtClean="0"/>
              <a:t>zámek Lednice</a:t>
            </a:r>
          </a:p>
          <a:p>
            <a:pPr>
              <a:buFontTx/>
              <a:buChar char="-"/>
            </a:pPr>
            <a:r>
              <a:rPr lang="cs-CZ" dirty="0" smtClean="0"/>
              <a:t>zámek Valtice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Lednické rybníky</a:t>
            </a:r>
          </a:p>
          <a:p>
            <a:pPr>
              <a:buFontTx/>
              <a:buChar char="-"/>
            </a:pPr>
            <a:r>
              <a:rPr lang="cs-CZ" dirty="0" smtClean="0"/>
              <a:t>minaret</a:t>
            </a:r>
          </a:p>
          <a:p>
            <a:pPr>
              <a:buFontTx/>
              <a:buChar char="-"/>
            </a:pPr>
            <a:r>
              <a:rPr lang="cs-CZ" dirty="0" smtClean="0"/>
              <a:t>lovecké zámečky</a:t>
            </a:r>
          </a:p>
          <a:p>
            <a:pPr>
              <a:buFontTx/>
              <a:buChar char="-"/>
            </a:pPr>
            <a:r>
              <a:rPr lang="cs-CZ" dirty="0" smtClean="0"/>
              <a:t>zřícenina Janova hradu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4098" name="Picture 2" descr="C:\Users\Simona\Desktop\fotky\Lednice II\Snímek 09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888" y="1330728"/>
            <a:ext cx="2426703" cy="144198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imona\Desktop\fotky\Lednice II\Snímek 11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34002"/>
            <a:ext cx="1620180" cy="21602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971664"/>
            <a:ext cx="2174306" cy="129614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3563888" y="2051721"/>
            <a:ext cx="1656184" cy="7209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843808" y="3501008"/>
            <a:ext cx="57606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275856" y="4941168"/>
            <a:ext cx="266429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2435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250"/>
                            </p:stCondLst>
                            <p:childTnLst>
                              <p:par>
                                <p:cTn id="12" presetID="49" presetClass="entr" presetSubtype="0" decel="10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750"/>
                            </p:stCondLst>
                            <p:childTnLst>
                              <p:par>
                                <p:cTn id="19" presetID="49" presetClass="entr" presetSubtype="0" decel="10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1) Které plodiny se zde pěstují?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2) Které vinařské oblasti se zde nacházejí?</a:t>
            </a:r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3) Co víte o krasových územích?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4) Které řeky protékají tímto krajem?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0173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5) Které město je sídlem kraje a co o něm víte?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6) Vyjmenujte alespoň čtyři města tohoto kraje.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7) Co víte o </a:t>
            </a:r>
            <a:r>
              <a:rPr lang="cs-CZ" dirty="0" err="1" smtClean="0"/>
              <a:t>Lednicko</a:t>
            </a:r>
            <a:r>
              <a:rPr lang="cs-CZ" dirty="0" smtClean="0"/>
              <a:t> - valtickém areálu?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8) Které hrady a zámky můžete navštívit?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61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8929240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Jihomoravským krajem.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2)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89139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6064823"/>
              </p:ext>
            </p:extLst>
          </p:nvPr>
        </p:nvGraphicFramePr>
        <p:xfrm>
          <a:off x="1043608" y="1412776"/>
          <a:ext cx="7358114" cy="35212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http://cs.wikipedia.org/wiki/Znojmo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http://cs.wikipedia.org/wiki/R%C3%A9va_vinn%C3%A1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http://cs.wikipedia.org/wiki/Vy%C5%A1kov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http://cs.wikipedia.org/wiki/DinoPark_Vy%C5%A1kov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http://cs.wikipedia.org/wiki/Valtice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http://cs.wikipedia.org/wiki/Ryzlink_r%C3%BDnsk%C3%BD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9756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411</TotalTime>
  <Words>527</Words>
  <Application>Microsoft Office PowerPoint</Application>
  <PresentationFormat>Předvádění na obrazovce (4:3)</PresentationFormat>
  <Paragraphs>183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JIHOMORAVSKÝ KRAJ</vt:lpstr>
      <vt:lpstr>Prezentace aplikace PowerPoint</vt:lpstr>
      <vt:lpstr>JIHOMORAVSKÝ KRAJ</vt:lpstr>
      <vt:lpstr>MORAVSKÝ KRAS</vt:lpstr>
      <vt:lpstr>VODSTVO</vt:lpstr>
      <vt:lpstr>VODSTVO</vt:lpstr>
      <vt:lpstr>MĚSTA</vt:lpstr>
      <vt:lpstr>MĚSTA</vt:lpstr>
      <vt:lpstr>ZEMĚDĚLSTVÍ</vt:lpstr>
      <vt:lpstr>VINAŘSKÉ OBLASTI</vt:lpstr>
      <vt:lpstr>PAMÁTKY A TURISTICKÁ MÍSTA</vt:lpstr>
      <vt:lpstr>Lednicko - valtický areál</vt:lpstr>
      <vt:lpstr>Odpovězte na otázky:</vt:lpstr>
      <vt:lpstr>Odpovězte na otázky: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JIHOMORAVSKÝ KRAJ</dc:title>
  <dc:creator>Simona</dc:creator>
  <cp:lastModifiedBy>Simona</cp:lastModifiedBy>
  <cp:revision>103</cp:revision>
  <dcterms:created xsi:type="dcterms:W3CDTF">2012-02-25T10:27:55Z</dcterms:created>
  <dcterms:modified xsi:type="dcterms:W3CDTF">2012-05-17T14:27:25Z</dcterms:modified>
</cp:coreProperties>
</file>