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63" r:id="rId4"/>
    <p:sldId id="256" r:id="rId5"/>
    <p:sldId id="257" r:id="rId6"/>
    <p:sldId id="259" r:id="rId7"/>
    <p:sldId id="258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Pohádky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VY_32_INOVACE_2C45Čj6_Pohádky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 custLinFactNeighborY="-1288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0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10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7C975E2-C984-4F83-83AF-29CE15D5D9B0}" type="presOf" srcId="{EBC41103-E2E5-4D48-9B4B-425520D3D098}" destId="{A27B6496-BF1B-4384-9217-9659064D5D6A}" srcOrd="1" destOrd="0" presId="urn:microsoft.com/office/officeart/2005/8/layout/target3"/>
    <dgm:cxn modelId="{38CE93C2-F2C2-4692-9BB4-541813A6EC44}" type="presOf" srcId="{C73C7642-F245-4585-8F88-243F9FAEF6CA}" destId="{59F530CB-4999-43B3-A00D-6AB53886BD77}" srcOrd="1" destOrd="0" presId="urn:microsoft.com/office/officeart/2005/8/layout/target3"/>
    <dgm:cxn modelId="{5C3DC178-102B-49F9-BB8A-3C057867AA20}" type="presOf" srcId="{019433A1-1324-4DE1-9E6F-32B851095F74}" destId="{E7297F21-D4FD-4A41-AE58-814D01A6B5E7}" srcOrd="1" destOrd="0" presId="urn:microsoft.com/office/officeart/2005/8/layout/target3"/>
    <dgm:cxn modelId="{426EBC31-9686-4E28-BDE4-4053DF33456A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5BE79B7-3729-4320-9527-00302D78C5D1}" type="presOf" srcId="{EBC41103-E2E5-4D48-9B4B-425520D3D098}" destId="{3BA01B75-849B-4716-8BCD-084A86FF328F}" srcOrd="0" destOrd="0" presId="urn:microsoft.com/office/officeart/2005/8/layout/target3"/>
    <dgm:cxn modelId="{15DA3853-7DF3-4089-B987-06FDC3219592}" type="presOf" srcId="{019433A1-1324-4DE1-9E6F-32B851095F74}" destId="{A3817367-F2BC-482F-8832-FA00B51DCCF3}" srcOrd="0" destOrd="0" presId="urn:microsoft.com/office/officeart/2005/8/layout/target3"/>
    <dgm:cxn modelId="{5724A0AB-F8BE-415C-A887-EF7EF3D53C1A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E55F0A0-B623-4675-A291-7CABD9D92E71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F3D127B-FDA2-410A-AC23-85B30FD74F91}" type="presOf" srcId="{C73C7642-F245-4585-8F88-243F9FAEF6CA}" destId="{9A9B6F4F-B6FF-4F2D-B640-A8473E589523}" srcOrd="0" destOrd="0" presId="urn:microsoft.com/office/officeart/2005/8/layout/target3"/>
    <dgm:cxn modelId="{F3997B44-D4A7-49C4-8EC6-DD45B17175C6}" type="presOf" srcId="{FBBFC3EA-9D9D-4F3A-BEA6-9C2C0E46BF20}" destId="{832BF48F-0145-4429-9E02-8FCA946CCE9E}" srcOrd="1" destOrd="0" presId="urn:microsoft.com/office/officeart/2005/8/layout/target3"/>
    <dgm:cxn modelId="{81B9A05B-A3DF-48D2-92BB-AD075944A42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06C581D-D819-4E81-AF5F-F58865BCC329}" type="presParOf" srcId="{71045F8C-00FA-488E-A7BD-E2E6753D979D}" destId="{3577EC6B-C980-4F34-8C69-4365E7B8FC8C}" srcOrd="0" destOrd="0" presId="urn:microsoft.com/office/officeart/2005/8/layout/target3"/>
    <dgm:cxn modelId="{137A5E25-592C-458B-BFB4-70146EE48D78}" type="presParOf" srcId="{71045F8C-00FA-488E-A7BD-E2E6753D979D}" destId="{6940EB87-DC1D-4BC3-9408-9AC2E1FFC039}" srcOrd="1" destOrd="0" presId="urn:microsoft.com/office/officeart/2005/8/layout/target3"/>
    <dgm:cxn modelId="{3771BBA1-E202-4854-A170-2EC1B439E058}" type="presParOf" srcId="{71045F8C-00FA-488E-A7BD-E2E6753D979D}" destId="{BC35EE03-4121-4EF9-923D-7CB6D30D358D}" srcOrd="2" destOrd="0" presId="urn:microsoft.com/office/officeart/2005/8/layout/target3"/>
    <dgm:cxn modelId="{6E8CB43B-941F-482E-B978-E3F4A78C1A6E}" type="presParOf" srcId="{71045F8C-00FA-488E-A7BD-E2E6753D979D}" destId="{C95EEA27-3CBF-4645-A92D-9D8AF5C1CBFC}" srcOrd="3" destOrd="0" presId="urn:microsoft.com/office/officeart/2005/8/layout/target3"/>
    <dgm:cxn modelId="{2670D6B6-B3CD-42AD-BA41-7E826113A431}" type="presParOf" srcId="{71045F8C-00FA-488E-A7BD-E2E6753D979D}" destId="{851BB866-B6AE-4566-893F-4C635BA974FC}" srcOrd="4" destOrd="0" presId="urn:microsoft.com/office/officeart/2005/8/layout/target3"/>
    <dgm:cxn modelId="{8FABA74D-257E-43D4-A601-B952BED0F86B}" type="presParOf" srcId="{71045F8C-00FA-488E-A7BD-E2E6753D979D}" destId="{643EA938-EDE0-4533-ACCC-D2BD6F3A527C}" srcOrd="5" destOrd="0" presId="urn:microsoft.com/office/officeart/2005/8/layout/target3"/>
    <dgm:cxn modelId="{2F6F1194-1D29-4F64-9E1E-6C046D92C86B}" type="presParOf" srcId="{71045F8C-00FA-488E-A7BD-E2E6753D979D}" destId="{92F31B18-D66D-4CC7-89B9-378928DE877D}" srcOrd="6" destOrd="0" presId="urn:microsoft.com/office/officeart/2005/8/layout/target3"/>
    <dgm:cxn modelId="{79AAE39D-8234-486E-B379-21F84B8DE8B8}" type="presParOf" srcId="{71045F8C-00FA-488E-A7BD-E2E6753D979D}" destId="{902074E1-B931-4618-97F1-FADBE82E9C3C}" srcOrd="7" destOrd="0" presId="urn:microsoft.com/office/officeart/2005/8/layout/target3"/>
    <dgm:cxn modelId="{74440D59-4B08-410A-A0D9-BF0930A30FD8}" type="presParOf" srcId="{71045F8C-00FA-488E-A7BD-E2E6753D979D}" destId="{A3817367-F2BC-482F-8832-FA00B51DCCF3}" srcOrd="8" destOrd="0" presId="urn:microsoft.com/office/officeart/2005/8/layout/target3"/>
    <dgm:cxn modelId="{14691BB0-3BA7-46B4-AAF7-E310A506AFBD}" type="presParOf" srcId="{71045F8C-00FA-488E-A7BD-E2E6753D979D}" destId="{2DD79E57-A63E-47D4-A1AB-6DF333476AD4}" srcOrd="9" destOrd="0" presId="urn:microsoft.com/office/officeart/2005/8/layout/target3"/>
    <dgm:cxn modelId="{F094E15C-E5AC-4CDA-824E-628B8304E3E6}" type="presParOf" srcId="{71045F8C-00FA-488E-A7BD-E2E6753D979D}" destId="{648967D3-ED80-4214-8D87-4E7012561E4A}" srcOrd="10" destOrd="0" presId="urn:microsoft.com/office/officeart/2005/8/layout/target3"/>
    <dgm:cxn modelId="{7C65C02A-8F81-43CF-989D-0538E90EC82D}" type="presParOf" srcId="{71045F8C-00FA-488E-A7BD-E2E6753D979D}" destId="{9A9B6F4F-B6FF-4F2D-B640-A8473E589523}" srcOrd="11" destOrd="0" presId="urn:microsoft.com/office/officeart/2005/8/layout/target3"/>
    <dgm:cxn modelId="{8A9B4197-77F2-418D-8329-ACD52CF43020}" type="presParOf" srcId="{71045F8C-00FA-488E-A7BD-E2E6753D979D}" destId="{13BD0FAF-9F2C-4708-9E63-A8E8E5252943}" srcOrd="12" destOrd="0" presId="urn:microsoft.com/office/officeart/2005/8/layout/target3"/>
    <dgm:cxn modelId="{FC86B225-5AEB-4DCB-86B3-502ED24882A7}" type="presParOf" srcId="{71045F8C-00FA-488E-A7BD-E2E6753D979D}" destId="{6821E7C9-5E4B-45FA-8F82-01E6F26FAA25}" srcOrd="13" destOrd="0" presId="urn:microsoft.com/office/officeart/2005/8/layout/target3"/>
    <dgm:cxn modelId="{7C65D1D7-4F51-481B-876D-E513B58E537F}" type="presParOf" srcId="{71045F8C-00FA-488E-A7BD-E2E6753D979D}" destId="{3BA01B75-849B-4716-8BCD-084A86FF328F}" srcOrd="14" destOrd="0" presId="urn:microsoft.com/office/officeart/2005/8/layout/target3"/>
    <dgm:cxn modelId="{87F9300F-389B-4FE3-91B5-D2AED21F28E8}" type="presParOf" srcId="{71045F8C-00FA-488E-A7BD-E2E6753D979D}" destId="{4D19AB04-24FA-40C2-B203-52AE3D15E171}" srcOrd="15" destOrd="0" presId="urn:microsoft.com/office/officeart/2005/8/layout/target3"/>
    <dgm:cxn modelId="{531011B2-DBDE-495D-83FA-5A4FDDFD9D13}" type="presParOf" srcId="{71045F8C-00FA-488E-A7BD-E2E6753D979D}" destId="{832BF48F-0145-4429-9E02-8FCA946CCE9E}" srcOrd="16" destOrd="0" presId="urn:microsoft.com/office/officeart/2005/8/layout/target3"/>
    <dgm:cxn modelId="{E1BA8B48-F666-498F-9962-325FE31BA22E}" type="presParOf" srcId="{71045F8C-00FA-488E-A7BD-E2E6753D979D}" destId="{E7297F21-D4FD-4A41-AE58-814D01A6B5E7}" srcOrd="17" destOrd="0" presId="urn:microsoft.com/office/officeart/2005/8/layout/target3"/>
    <dgm:cxn modelId="{8F934F17-E6AB-4338-BC0C-65281488BAA7}" type="presParOf" srcId="{71045F8C-00FA-488E-A7BD-E2E6753D979D}" destId="{59F530CB-4999-43B3-A00D-6AB53886BD77}" srcOrd="18" destOrd="0" presId="urn:microsoft.com/office/officeart/2005/8/layout/target3"/>
    <dgm:cxn modelId="{4BCCCF4C-FE35-4CBD-A69C-6D5D2A019126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16227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VY_32_INOVACE_2C45Čj6_Pohádky</a:t>
          </a:r>
          <a:endParaRPr lang="cs-CZ" sz="1800" kern="1200" dirty="0"/>
        </a:p>
      </dsp:txBody>
      <dsp:txXfrm>
        <a:off x="2016223" y="1316227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Pohádky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719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197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216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953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7887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905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5217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658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9130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2917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623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7107D-7130-4423-AD84-95CBC1379E2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5F30BA-45C0-452D-BE4E-C1701B7FB6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196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682445262"/>
              </p:ext>
            </p:extLst>
          </p:nvPr>
        </p:nvGraphicFramePr>
        <p:xfrm>
          <a:off x="1475656" y="1752734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907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589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učivo je určeno žákům 6. ročníku</a:t>
            </a:r>
          </a:p>
          <a:p>
            <a:r>
              <a:rPr lang="cs-CZ" dirty="0" smtClean="0"/>
              <a:t>materiál slouží k prezentaci na interaktivní tabuli</a:t>
            </a:r>
          </a:p>
          <a:p>
            <a:r>
              <a:rPr lang="cs-CZ" dirty="0" smtClean="0"/>
              <a:t>cílem prezentace je aktivní zapojení žáků při procvičování probraného učiva</a:t>
            </a:r>
          </a:p>
          <a:p>
            <a:r>
              <a:rPr lang="cs-CZ" dirty="0" smtClean="0"/>
              <a:t>pomůcky – fixa na tabuli, případně funkce pero v programu </a:t>
            </a:r>
            <a:r>
              <a:rPr lang="cs-CZ" dirty="0" err="1" smtClean="0"/>
              <a:t>Powerpoint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16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3306763"/>
            <a:ext cx="7116763" cy="1470025"/>
          </a:xfrm>
        </p:spPr>
        <p:txBody>
          <a:bodyPr/>
          <a:lstStyle/>
          <a:p>
            <a:r>
              <a:rPr lang="cs-CZ" sz="9600" dirty="0" smtClean="0"/>
              <a:t>POHÁDKY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85526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bych si měl/a zapamatovat: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Co je pohádka.</a:t>
            </a:r>
          </a:p>
          <a:p>
            <a:r>
              <a:rPr lang="cs-CZ" sz="2800" dirty="0" smtClean="0"/>
              <a:t>Jaký je děj pohádky.</a:t>
            </a:r>
          </a:p>
          <a:p>
            <a:r>
              <a:rPr lang="cs-CZ" sz="2800" dirty="0" smtClean="0"/>
              <a:t>Jaký je hrdina pohádky.</a:t>
            </a:r>
          </a:p>
          <a:p>
            <a:r>
              <a:rPr lang="cs-CZ" sz="2800" dirty="0" smtClean="0"/>
              <a:t>Jak se dělí pohádky.</a:t>
            </a:r>
          </a:p>
          <a:p>
            <a:r>
              <a:rPr lang="cs-CZ" sz="2800" dirty="0" smtClean="0"/>
              <a:t>Kdo sbíral pohádky.</a:t>
            </a:r>
          </a:p>
          <a:p>
            <a:r>
              <a:rPr lang="cs-CZ" sz="2800" dirty="0" smtClean="0"/>
              <a:t>Kdo psal pohádky.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69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Pokus se k těmto vymyšleným postavám doplnit název pohádky:</a:t>
            </a:r>
            <a:endParaRPr lang="cs-CZ" sz="40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1102527"/>
              </p:ext>
            </p:extLst>
          </p:nvPr>
        </p:nvGraphicFramePr>
        <p:xfrm>
          <a:off x="395536" y="2060849"/>
          <a:ext cx="8229600" cy="4540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Čert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Vodník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Skřítek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Drak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Víla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Ježibaba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585">
                <a:tc>
                  <a:txBody>
                    <a:bodyPr/>
                    <a:lstStyle/>
                    <a:p>
                      <a:r>
                        <a:rPr lang="cs-CZ" dirty="0" smtClean="0"/>
                        <a:t>Obr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0175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Uhodni pohádkové postavy: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_ A _ K _ L _ A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_ N Ě _ _ R _ _</a:t>
            </a:r>
          </a:p>
          <a:p>
            <a:pPr marL="0" indent="0">
              <a:buNone/>
            </a:pPr>
            <a:r>
              <a:rPr lang="cs-CZ" sz="4000" dirty="0" smtClean="0"/>
              <a:t>_ O _ E _ K _</a:t>
            </a:r>
          </a:p>
          <a:p>
            <a:pPr marL="0" indent="0">
              <a:buNone/>
            </a:pPr>
            <a:r>
              <a:rPr lang="cs-CZ" sz="4000" dirty="0" smtClean="0"/>
              <a:t>B _ _ A _ 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17644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Nakresli obrázek ke své oblíbené pohádce: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800" dirty="0" smtClean="0"/>
              <a:t>Která je to pohádka?.......................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629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Kdyby ses mohl stát nějakou pohádkovou postavou, kým bys chtěl být a proč? Můžeš se inspirovat: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3537718"/>
              </p:ext>
            </p:extLst>
          </p:nvPr>
        </p:nvGraphicFramePr>
        <p:xfrm>
          <a:off x="1043608" y="2060848"/>
          <a:ext cx="7124700" cy="45027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3562350"/>
              </a:tblGrid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Ježibaba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Čert</a:t>
                      </a:r>
                      <a:endParaRPr lang="cs-CZ" dirty="0"/>
                    </a:p>
                  </a:txBody>
                  <a:tcPr/>
                </a:tc>
              </a:tr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Princezna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Děd Vševěd</a:t>
                      </a:r>
                      <a:endParaRPr lang="cs-CZ" dirty="0"/>
                    </a:p>
                  </a:txBody>
                  <a:tcPr/>
                </a:tc>
              </a:tr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Král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Skřítek</a:t>
                      </a:r>
                      <a:endParaRPr lang="cs-CZ" dirty="0"/>
                    </a:p>
                  </a:txBody>
                  <a:tcPr/>
                </a:tc>
              </a:tr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Princ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Zlatovláska</a:t>
                      </a:r>
                      <a:endParaRPr lang="cs-CZ" dirty="0"/>
                    </a:p>
                  </a:txBody>
                  <a:tcPr/>
                </a:tc>
              </a:tr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Víla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Mrazík</a:t>
                      </a:r>
                      <a:endParaRPr lang="cs-CZ" dirty="0"/>
                    </a:p>
                  </a:txBody>
                  <a:tcPr/>
                </a:tc>
              </a:tr>
              <a:tr h="750457">
                <a:tc>
                  <a:txBody>
                    <a:bodyPr/>
                    <a:lstStyle/>
                    <a:p>
                      <a:r>
                        <a:rPr lang="cs-CZ" dirty="0" smtClean="0"/>
                        <a:t>Vodník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Drak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694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42</TotalTime>
  <Words>195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Autumn</vt:lpstr>
      <vt:lpstr>Motiv systému Office</vt:lpstr>
      <vt:lpstr>   </vt:lpstr>
      <vt:lpstr>Prezentace aplikace PowerPoint</vt:lpstr>
      <vt:lpstr>POHÁDKY</vt:lpstr>
      <vt:lpstr>Co bych si měl/a zapamatovat:</vt:lpstr>
      <vt:lpstr>Pokus se k těmto vymyšleným postavám doplnit název pohádky:</vt:lpstr>
      <vt:lpstr>Uhodni pohádkové postavy:</vt:lpstr>
      <vt:lpstr>Nakresli obrázek ke své oblíbené pohádce:</vt:lpstr>
      <vt:lpstr>Kdyby ses mohl stát nějakou pohádkovou postavou, kým bys chtěl být a proč? Můžeš se inspirovat: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POHÁDKY</dc:title>
  <dc:creator>Dvořáková Vladimíra</dc:creator>
  <cp:lastModifiedBy>Dvořáková Vladimíra</cp:lastModifiedBy>
  <cp:revision>6</cp:revision>
  <dcterms:created xsi:type="dcterms:W3CDTF">2012-02-06T12:07:22Z</dcterms:created>
  <dcterms:modified xsi:type="dcterms:W3CDTF">2012-02-29T08:51:47Z</dcterms:modified>
</cp:coreProperties>
</file>