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9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292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376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691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425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02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208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84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773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725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315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993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6D359-30EC-4E49-9517-0A1F7DF83255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05556-ACD0-4B64-8B1A-ABC19E0054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282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/>
          <p:cNvPicPr>
            <a:picLocks noGrp="1"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92697"/>
            <a:ext cx="4680520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335596" y="5252147"/>
            <a:ext cx="5972708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IT ve škole 16840/2010-46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084885"/>
              </p:ext>
            </p:extLst>
          </p:nvPr>
        </p:nvGraphicFramePr>
        <p:xfrm>
          <a:off x="1647825" y="1700808"/>
          <a:ext cx="5849620" cy="35332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VY_I/2_INOVACE</a:t>
                      </a:r>
                      <a:r>
                        <a:rPr lang="cs-CZ" sz="1400" dirty="0">
                          <a:effectLst/>
                        </a:rPr>
                        <a:t>_ </a:t>
                      </a:r>
                      <a:r>
                        <a:rPr lang="cs-CZ" sz="1400" dirty="0" smtClean="0">
                          <a:effectLst/>
                        </a:rPr>
                        <a:t>01_ROZMANITOST</a:t>
                      </a:r>
                      <a:r>
                        <a:rPr lang="cs-CZ" sz="1400" baseline="0" dirty="0" smtClean="0">
                          <a:effectLst/>
                        </a:rPr>
                        <a:t> 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</a:t>
                      </a:r>
                      <a:r>
                        <a:rPr lang="cs-CZ" sz="12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oblast: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Lidé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čas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2.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</a:t>
                      </a:r>
                      <a:r>
                        <a:rPr lang="cs-CZ" sz="1100" dirty="0" smtClean="0">
                          <a:effectLst/>
                        </a:rPr>
                        <a:t>Petra</a:t>
                      </a:r>
                      <a:r>
                        <a:rPr lang="cs-CZ" sz="1100" baseline="0" dirty="0" smtClean="0">
                          <a:effectLst/>
                        </a:rPr>
                        <a:t> Staňková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Vytvořeno dne: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1.10.2011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</a:t>
                      </a:r>
                      <a:r>
                        <a:rPr lang="cs-CZ" sz="1100" dirty="0" smtClean="0">
                          <a:effectLst/>
                        </a:rPr>
                        <a:t>popis,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</a:endParaRP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určená k seznámení a upevnění učiva.</a:t>
                      </a:r>
                      <a:endParaRPr lang="cs-CZ" sz="1100" dirty="0">
                        <a:effectLst/>
                      </a:endParaRP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Žáci </a:t>
                      </a:r>
                      <a:r>
                        <a:rPr lang="cs-CZ" sz="1100" dirty="0" smtClean="0">
                          <a:effectLst/>
                        </a:rPr>
                        <a:t>doplňují písmena či  </a:t>
                      </a:r>
                      <a:r>
                        <a:rPr lang="cs-CZ" sz="1100" dirty="0">
                          <a:effectLst/>
                        </a:rPr>
                        <a:t>text na interaktivní </a:t>
                      </a:r>
                      <a:r>
                        <a:rPr lang="cs-CZ" sz="1100" dirty="0" smtClean="0">
                          <a:effectLst/>
                        </a:rPr>
                        <a:t>tabuli.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endParaRPr lang="cs-CZ" sz="1100" dirty="0" smtClean="0">
                        <a:effectLst/>
                      </a:endParaRP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Kontrola zapamatování učiva.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87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ROK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sz="3900" dirty="0" smtClean="0"/>
              <a:t>Kalendářní rok začíná v lednu.</a:t>
            </a:r>
          </a:p>
          <a:p>
            <a:r>
              <a:rPr lang="cs-CZ" sz="3900" dirty="0" smtClean="0"/>
              <a:t>Má 12 měsíců.</a:t>
            </a:r>
          </a:p>
          <a:p>
            <a:pPr marL="0" indent="0">
              <a:buNone/>
            </a:pPr>
            <a:endParaRPr lang="cs-CZ" sz="39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u="sng" dirty="0" smtClean="0"/>
              <a:t>Přečti si je a zapamatuj:</a:t>
            </a:r>
          </a:p>
          <a:p>
            <a:pPr marL="0" indent="0">
              <a:buNone/>
            </a:pPr>
            <a:r>
              <a:rPr lang="cs-CZ" sz="4000" dirty="0"/>
              <a:t>l</a:t>
            </a:r>
            <a:r>
              <a:rPr lang="cs-CZ" sz="4000" dirty="0" smtClean="0"/>
              <a:t>eden, únor, březen, duben, květen, červen, červenec, srpen, září, říjen, listopad, prosinec</a:t>
            </a:r>
          </a:p>
        </p:txBody>
      </p:sp>
      <p:pic>
        <p:nvPicPr>
          <p:cNvPr id="1026" name="Picture 2" descr="C:\Users\klodnerovah\AppData\Local\Microsoft\Windows\Temporary Internet Files\Content.IE5\SDWGEUUZ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54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234" y="260648"/>
            <a:ext cx="8229600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1800"/>
            <a:ext cx="8229600" cy="6203329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lvl="2" indent="0">
              <a:buNone/>
            </a:pPr>
            <a:r>
              <a:rPr lang="cs-CZ" sz="3200" b="1" u="sng" dirty="0">
                <a:solidFill>
                  <a:schemeClr val="accent4">
                    <a:lumMod val="50000"/>
                  </a:schemeClr>
                </a:solidFill>
              </a:rPr>
              <a:t>Doplňuj  správná písmena do názvů měsíců :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40355" y="3668256"/>
            <a:ext cx="1107996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le</a:t>
            </a:r>
            <a:r>
              <a:rPr lang="cs-CZ" sz="3200" dirty="0" err="1"/>
              <a:t>_</a:t>
            </a:r>
            <a:r>
              <a:rPr lang="cs-CZ" sz="3200" dirty="0" err="1" smtClean="0"/>
              <a:t>en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2523" y="1178206"/>
            <a:ext cx="965329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smtClean="0"/>
              <a:t>nor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5016019"/>
            <a:ext cx="1537067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bře_en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82025" y="2759749"/>
            <a:ext cx="124264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ube_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26162" y="3802106"/>
            <a:ext cx="1603131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p</a:t>
            </a:r>
            <a:r>
              <a:rPr lang="cs-CZ" sz="3200" dirty="0" err="1" smtClean="0"/>
              <a:t>rosin_c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12567" y="5391087"/>
            <a:ext cx="1326582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_</a:t>
            </a:r>
            <a:r>
              <a:rPr lang="cs-CZ" sz="3200" dirty="0" err="1" smtClean="0"/>
              <a:t>věten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218744"/>
            <a:ext cx="1329210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č</a:t>
            </a:r>
            <a:r>
              <a:rPr lang="cs-CZ" sz="3200" dirty="0" err="1" smtClean="0"/>
              <a:t>er_en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25134" y="876108"/>
            <a:ext cx="1675202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č</a:t>
            </a:r>
            <a:r>
              <a:rPr lang="cs-CZ" sz="3200" dirty="0" err="1" smtClean="0"/>
              <a:t>erve_ec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6913" y="2277086"/>
            <a:ext cx="1112805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s</a:t>
            </a:r>
            <a:r>
              <a:rPr lang="cs-CZ" sz="3200" dirty="0" err="1" smtClean="0"/>
              <a:t>r_en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11680" y="865707"/>
            <a:ext cx="836704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zá_í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75640" y="4454272"/>
            <a:ext cx="970137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ř-jen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70795" y="2277086"/>
            <a:ext cx="1585690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err="1"/>
              <a:t>l</a:t>
            </a:r>
            <a:r>
              <a:rPr lang="cs-CZ" sz="3200" dirty="0" err="1" smtClean="0"/>
              <a:t>is_opad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0179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Seřaď měsíce ve správném pořadí.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02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/>
              <a:t>Školní rok začíná v září</a:t>
            </a:r>
            <a:r>
              <a:rPr lang="cs-CZ" dirty="0" smtClean="0"/>
              <a:t>. Má 10 měsíců.</a:t>
            </a:r>
            <a:endParaRPr lang="cs-CZ" dirty="0"/>
          </a:p>
          <a:p>
            <a:endParaRPr lang="cs-CZ" dirty="0"/>
          </a:p>
          <a:p>
            <a:r>
              <a:rPr lang="cs-CZ" dirty="0"/>
              <a:t>Každý rok se střídají 4 roční období.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323528" y="3711231"/>
            <a:ext cx="1715256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JARO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3718672"/>
            <a:ext cx="1330877" cy="76944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LÉTO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3711230"/>
            <a:ext cx="2081339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PODZIM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3718672"/>
            <a:ext cx="1401346" cy="76944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ZIMA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3096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DOPLŇUJ: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Rok má __  měsíců.</a:t>
            </a:r>
          </a:p>
          <a:p>
            <a:endParaRPr lang="cs-CZ" sz="4000" dirty="0" smtClean="0"/>
          </a:p>
          <a:p>
            <a:r>
              <a:rPr lang="cs-CZ" sz="4000" dirty="0" smtClean="0"/>
              <a:t>Každé roční období má __ měsíce.</a:t>
            </a:r>
          </a:p>
          <a:p>
            <a:endParaRPr lang="cs-CZ" sz="4000" dirty="0" smtClean="0"/>
          </a:p>
          <a:p>
            <a:r>
              <a:rPr lang="cs-CZ" sz="4000" dirty="0" smtClean="0"/>
              <a:t>Rok má __ roční období.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7717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 Prvouka </a:t>
            </a:r>
            <a:r>
              <a:rPr lang="cs-CZ" dirty="0" smtClean="0"/>
              <a:t>pro </a:t>
            </a:r>
            <a:r>
              <a:rPr lang="cs-CZ" dirty="0" smtClean="0"/>
              <a:t>2.ročník, </a:t>
            </a:r>
            <a:r>
              <a:rPr lang="cs-CZ" dirty="0" err="1" smtClean="0"/>
              <a:t>Prodos</a:t>
            </a:r>
            <a:r>
              <a:rPr lang="cs-CZ" dirty="0" smtClean="0"/>
              <a:t> 2009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123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195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  </vt:lpstr>
      <vt:lpstr>ROK</vt:lpstr>
      <vt:lpstr>Prezentace aplikace PowerPoint</vt:lpstr>
      <vt:lpstr>Prezentace aplikace PowerPoint</vt:lpstr>
      <vt:lpstr>Prezentace aplikace PowerPoint</vt:lpstr>
      <vt:lpstr>DOPLŇUJ: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</dc:title>
  <dc:creator>klodnerovah</dc:creator>
  <cp:lastModifiedBy>klodnerovah</cp:lastModifiedBy>
  <cp:revision>23</cp:revision>
  <dcterms:created xsi:type="dcterms:W3CDTF">2012-05-08T10:17:07Z</dcterms:created>
  <dcterms:modified xsi:type="dcterms:W3CDTF">2012-08-21T07:54:38Z</dcterms:modified>
</cp:coreProperties>
</file>