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9" r:id="rId6"/>
    <p:sldId id="260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1928"/>
    <a:srgbClr val="FF0000"/>
    <a:srgbClr val="9900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9E725C-A8A7-4343-9BC8-F8F4F5619505}" type="doc">
      <dgm:prSet loTypeId="urn:microsoft.com/office/officeart/2008/layout/VerticalCurvedList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823BEFD-E785-4A9B-901F-4516680D0CEB}">
      <dgm:prSet phldrT="[Text]"/>
      <dgm:spPr/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SLADKOST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DFEF359B-BD0D-4BB1-8F6D-A45AD0CA4AFA}" type="parTrans" cxnId="{28AEA6CE-4CFF-477F-91D6-A7802F5C45E5}">
      <dgm:prSet/>
      <dgm:spPr/>
      <dgm:t>
        <a:bodyPr/>
        <a:lstStyle/>
        <a:p>
          <a:endParaRPr lang="cs-CZ"/>
        </a:p>
      </dgm:t>
    </dgm:pt>
    <dgm:pt modelId="{74C25C6F-4674-4B23-9C35-FF06B41547A2}" type="sibTrans" cxnId="{28AEA6CE-4CFF-477F-91D6-A7802F5C45E5}">
      <dgm:prSet/>
      <dgm:spPr/>
      <dgm:t>
        <a:bodyPr/>
        <a:lstStyle/>
        <a:p>
          <a:endParaRPr lang="cs-CZ"/>
        </a:p>
      </dgm:t>
    </dgm:pt>
    <dgm:pt modelId="{C6F8EBFE-02DC-4EF7-AE72-BBC6C6C4A5CA}">
      <dgm:prSet phldrT="[Text]"/>
      <dgm:spPr/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KYSELOST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1ED11FF9-7742-4993-B02C-723563E8039C}" type="parTrans" cxnId="{48AB6D87-B345-4F43-88CD-F4B7235D3221}">
      <dgm:prSet/>
      <dgm:spPr/>
      <dgm:t>
        <a:bodyPr/>
        <a:lstStyle/>
        <a:p>
          <a:endParaRPr lang="cs-CZ"/>
        </a:p>
      </dgm:t>
    </dgm:pt>
    <dgm:pt modelId="{FB763C63-7254-48CB-8770-3D7FD4D5A3B9}" type="sibTrans" cxnId="{48AB6D87-B345-4F43-88CD-F4B7235D3221}">
      <dgm:prSet/>
      <dgm:spPr/>
      <dgm:t>
        <a:bodyPr/>
        <a:lstStyle/>
        <a:p>
          <a:endParaRPr lang="cs-CZ"/>
        </a:p>
      </dgm:t>
    </dgm:pt>
    <dgm:pt modelId="{5B322CEE-3C50-4856-9AFA-CE48639A286B}">
      <dgm:prSet phldrT="[Text]"/>
      <dgm:spPr/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SLANOST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A10673A8-5786-4347-A1C5-9E524F71D7E7}" type="parTrans" cxnId="{30BC119B-1326-4882-8D9C-3DA0392AC9CE}">
      <dgm:prSet/>
      <dgm:spPr/>
      <dgm:t>
        <a:bodyPr/>
        <a:lstStyle/>
        <a:p>
          <a:endParaRPr lang="cs-CZ"/>
        </a:p>
      </dgm:t>
    </dgm:pt>
    <dgm:pt modelId="{467F7130-74EB-45A9-BEFB-57695153A247}" type="sibTrans" cxnId="{30BC119B-1326-4882-8D9C-3DA0392AC9CE}">
      <dgm:prSet/>
      <dgm:spPr/>
      <dgm:t>
        <a:bodyPr/>
        <a:lstStyle/>
        <a:p>
          <a:endParaRPr lang="cs-CZ"/>
        </a:p>
      </dgm:t>
    </dgm:pt>
    <dgm:pt modelId="{5B5C1D32-2FA8-4C58-BE84-70B26A3D0203}">
      <dgm:prSet phldrT="[Text]"/>
      <dgm:spPr/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HOŘKOST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0D13710C-9B7B-477E-A11C-BA939891D164}" type="parTrans" cxnId="{F166827A-E6AB-43FC-A902-C065348B6B5E}">
      <dgm:prSet/>
      <dgm:spPr/>
      <dgm:t>
        <a:bodyPr/>
        <a:lstStyle/>
        <a:p>
          <a:endParaRPr lang="cs-CZ"/>
        </a:p>
      </dgm:t>
    </dgm:pt>
    <dgm:pt modelId="{EF5BD5DB-3553-438B-9241-FD0105D585B4}" type="sibTrans" cxnId="{F166827A-E6AB-43FC-A902-C065348B6B5E}">
      <dgm:prSet/>
      <dgm:spPr/>
      <dgm:t>
        <a:bodyPr/>
        <a:lstStyle/>
        <a:p>
          <a:endParaRPr lang="cs-CZ"/>
        </a:p>
      </dgm:t>
    </dgm:pt>
    <dgm:pt modelId="{C2DB9D9E-7AC4-459A-838E-BF56E1B12881}" type="pres">
      <dgm:prSet presAssocID="{EE9E725C-A8A7-4343-9BC8-F8F4F5619505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27D22568-6FCA-4A6F-8698-7DE82986C5A8}" type="pres">
      <dgm:prSet presAssocID="{EE9E725C-A8A7-4343-9BC8-F8F4F5619505}" presName="Name1" presStyleCnt="0"/>
      <dgm:spPr/>
    </dgm:pt>
    <dgm:pt modelId="{E43CEB9C-5278-4879-BFE6-88967E4C76B4}" type="pres">
      <dgm:prSet presAssocID="{EE9E725C-A8A7-4343-9BC8-F8F4F5619505}" presName="cycle" presStyleCnt="0"/>
      <dgm:spPr/>
    </dgm:pt>
    <dgm:pt modelId="{C9548C58-87B9-437D-B911-2977C650D233}" type="pres">
      <dgm:prSet presAssocID="{EE9E725C-A8A7-4343-9BC8-F8F4F5619505}" presName="srcNode" presStyleLbl="node1" presStyleIdx="0" presStyleCnt="4"/>
      <dgm:spPr/>
    </dgm:pt>
    <dgm:pt modelId="{9ACE4B6B-496B-43C0-BB2E-88E400537366}" type="pres">
      <dgm:prSet presAssocID="{EE9E725C-A8A7-4343-9BC8-F8F4F5619505}" presName="conn" presStyleLbl="parChTrans1D2" presStyleIdx="0" presStyleCnt="1"/>
      <dgm:spPr/>
      <dgm:t>
        <a:bodyPr/>
        <a:lstStyle/>
        <a:p>
          <a:endParaRPr lang="cs-CZ"/>
        </a:p>
      </dgm:t>
    </dgm:pt>
    <dgm:pt modelId="{D4B5C858-C55A-4CDF-B639-E9C8B63D57BB}" type="pres">
      <dgm:prSet presAssocID="{EE9E725C-A8A7-4343-9BC8-F8F4F5619505}" presName="extraNode" presStyleLbl="node1" presStyleIdx="0" presStyleCnt="4"/>
      <dgm:spPr/>
    </dgm:pt>
    <dgm:pt modelId="{5AFA5AA8-C550-42E4-83A9-FD057B9A66D8}" type="pres">
      <dgm:prSet presAssocID="{EE9E725C-A8A7-4343-9BC8-F8F4F5619505}" presName="dstNode" presStyleLbl="node1" presStyleIdx="0" presStyleCnt="4"/>
      <dgm:spPr/>
    </dgm:pt>
    <dgm:pt modelId="{3F0B90F2-7958-4E44-A59F-75A3AAF11771}" type="pres">
      <dgm:prSet presAssocID="{1823BEFD-E785-4A9B-901F-4516680D0CEB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23A934-A531-49B7-8E2B-19DA0781CF4D}" type="pres">
      <dgm:prSet presAssocID="{1823BEFD-E785-4A9B-901F-4516680D0CEB}" presName="accent_1" presStyleCnt="0"/>
      <dgm:spPr/>
    </dgm:pt>
    <dgm:pt modelId="{41C97541-F0F9-470E-8BA2-C296BF399F63}" type="pres">
      <dgm:prSet presAssocID="{1823BEFD-E785-4A9B-901F-4516680D0CEB}" presName="accentRepeatNode" presStyleLbl="solidFgAcc1" presStyleIdx="0" presStyleCnt="4"/>
      <dgm:spPr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lt1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0C03FCE-F513-4B39-B5D2-FAC93A87B567}" type="pres">
      <dgm:prSet presAssocID="{C6F8EBFE-02DC-4EF7-AE72-BBC6C6C4A5CA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D8955-5601-42E7-B2EB-DFCFACFCB1AD}" type="pres">
      <dgm:prSet presAssocID="{C6F8EBFE-02DC-4EF7-AE72-BBC6C6C4A5CA}" presName="accent_2" presStyleCnt="0"/>
      <dgm:spPr/>
    </dgm:pt>
    <dgm:pt modelId="{A139C5CC-1DBC-485E-9308-A09D7FE2CAD0}" type="pres">
      <dgm:prSet presAssocID="{C6F8EBFE-02DC-4EF7-AE72-BBC6C6C4A5CA}" presName="accentRepeatNode" presStyleLbl="solidFgAcc1" presStyleIdx="1" presStyleCnt="4"/>
      <dgm:spPr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lt1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E83780AF-2D0E-4952-86C2-7A76167FAA84}" type="pres">
      <dgm:prSet presAssocID="{5B322CEE-3C50-4856-9AFA-CE48639A286B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1DEE0E-76D6-4EEA-9754-7C338E050555}" type="pres">
      <dgm:prSet presAssocID="{5B322CEE-3C50-4856-9AFA-CE48639A286B}" presName="accent_3" presStyleCnt="0"/>
      <dgm:spPr/>
    </dgm:pt>
    <dgm:pt modelId="{9C619187-660B-49C6-BBD6-A12568155A73}" type="pres">
      <dgm:prSet presAssocID="{5B322CEE-3C50-4856-9AFA-CE48639A286B}" presName="accentRepeatNode" presStyleLbl="solidFgAcc1" presStyleIdx="2" presStyleCnt="4"/>
      <dgm:spPr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lt1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69268FE-B2C7-4BD3-BD4E-D8BF16C99690}" type="pres">
      <dgm:prSet presAssocID="{5B5C1D32-2FA8-4C58-BE84-70B26A3D0203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F33058-FBFE-4E91-AFAA-F180541D66C7}" type="pres">
      <dgm:prSet presAssocID="{5B5C1D32-2FA8-4C58-BE84-70B26A3D0203}" presName="accent_4" presStyleCnt="0"/>
      <dgm:spPr/>
    </dgm:pt>
    <dgm:pt modelId="{ECD0E635-D70E-4AF3-A325-23BC3CD9A82C}" type="pres">
      <dgm:prSet presAssocID="{5B5C1D32-2FA8-4C58-BE84-70B26A3D0203}" presName="accentRepeatNode" presStyleLbl="solidFgAcc1" presStyleIdx="3" presStyleCnt="4"/>
      <dgm:spPr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lt1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F166827A-E6AB-43FC-A902-C065348B6B5E}" srcId="{EE9E725C-A8A7-4343-9BC8-F8F4F5619505}" destId="{5B5C1D32-2FA8-4C58-BE84-70B26A3D0203}" srcOrd="3" destOrd="0" parTransId="{0D13710C-9B7B-477E-A11C-BA939891D164}" sibTransId="{EF5BD5DB-3553-438B-9241-FD0105D585B4}"/>
    <dgm:cxn modelId="{851CF997-A5EE-42D2-B401-C1C53AF35703}" type="presOf" srcId="{C6F8EBFE-02DC-4EF7-AE72-BBC6C6C4A5CA}" destId="{D0C03FCE-F513-4B39-B5D2-FAC93A87B567}" srcOrd="0" destOrd="0" presId="urn:microsoft.com/office/officeart/2008/layout/VerticalCurvedList"/>
    <dgm:cxn modelId="{8CAB88BC-8392-486F-99B8-5B4176BBB6CD}" type="presOf" srcId="{1823BEFD-E785-4A9B-901F-4516680D0CEB}" destId="{3F0B90F2-7958-4E44-A59F-75A3AAF11771}" srcOrd="0" destOrd="0" presId="urn:microsoft.com/office/officeart/2008/layout/VerticalCurvedList"/>
    <dgm:cxn modelId="{66E20B27-1E87-4D65-AA6A-797F8AADD7D1}" type="presOf" srcId="{74C25C6F-4674-4B23-9C35-FF06B41547A2}" destId="{9ACE4B6B-496B-43C0-BB2E-88E400537366}" srcOrd="0" destOrd="0" presId="urn:microsoft.com/office/officeart/2008/layout/VerticalCurvedList"/>
    <dgm:cxn modelId="{5B6AB8EB-C161-4DBB-A5FD-85F0C7877093}" type="presOf" srcId="{5B5C1D32-2FA8-4C58-BE84-70B26A3D0203}" destId="{569268FE-B2C7-4BD3-BD4E-D8BF16C99690}" srcOrd="0" destOrd="0" presId="urn:microsoft.com/office/officeart/2008/layout/VerticalCurvedList"/>
    <dgm:cxn modelId="{48AB6D87-B345-4F43-88CD-F4B7235D3221}" srcId="{EE9E725C-A8A7-4343-9BC8-F8F4F5619505}" destId="{C6F8EBFE-02DC-4EF7-AE72-BBC6C6C4A5CA}" srcOrd="1" destOrd="0" parTransId="{1ED11FF9-7742-4993-B02C-723563E8039C}" sibTransId="{FB763C63-7254-48CB-8770-3D7FD4D5A3B9}"/>
    <dgm:cxn modelId="{74AF5D85-1B6C-4DC0-A525-5892512F4B35}" type="presOf" srcId="{5B322CEE-3C50-4856-9AFA-CE48639A286B}" destId="{E83780AF-2D0E-4952-86C2-7A76167FAA84}" srcOrd="0" destOrd="0" presId="urn:microsoft.com/office/officeart/2008/layout/VerticalCurvedList"/>
    <dgm:cxn modelId="{28AEA6CE-4CFF-477F-91D6-A7802F5C45E5}" srcId="{EE9E725C-A8A7-4343-9BC8-F8F4F5619505}" destId="{1823BEFD-E785-4A9B-901F-4516680D0CEB}" srcOrd="0" destOrd="0" parTransId="{DFEF359B-BD0D-4BB1-8F6D-A45AD0CA4AFA}" sibTransId="{74C25C6F-4674-4B23-9C35-FF06B41547A2}"/>
    <dgm:cxn modelId="{30BC119B-1326-4882-8D9C-3DA0392AC9CE}" srcId="{EE9E725C-A8A7-4343-9BC8-F8F4F5619505}" destId="{5B322CEE-3C50-4856-9AFA-CE48639A286B}" srcOrd="2" destOrd="0" parTransId="{A10673A8-5786-4347-A1C5-9E524F71D7E7}" sibTransId="{467F7130-74EB-45A9-BEFB-57695153A247}"/>
    <dgm:cxn modelId="{7F61CCD6-937C-45EE-9B6C-2904E262D1D9}" type="presOf" srcId="{EE9E725C-A8A7-4343-9BC8-F8F4F5619505}" destId="{C2DB9D9E-7AC4-459A-838E-BF56E1B12881}" srcOrd="0" destOrd="0" presId="urn:microsoft.com/office/officeart/2008/layout/VerticalCurvedList"/>
    <dgm:cxn modelId="{648C0456-237D-49AA-B2D8-F952A47E20D3}" type="presParOf" srcId="{C2DB9D9E-7AC4-459A-838E-BF56E1B12881}" destId="{27D22568-6FCA-4A6F-8698-7DE82986C5A8}" srcOrd="0" destOrd="0" presId="urn:microsoft.com/office/officeart/2008/layout/VerticalCurvedList"/>
    <dgm:cxn modelId="{A8389486-7E2C-4A8F-B533-92422E8081FF}" type="presParOf" srcId="{27D22568-6FCA-4A6F-8698-7DE82986C5A8}" destId="{E43CEB9C-5278-4879-BFE6-88967E4C76B4}" srcOrd="0" destOrd="0" presId="urn:microsoft.com/office/officeart/2008/layout/VerticalCurvedList"/>
    <dgm:cxn modelId="{27684408-6D5A-4C74-AA13-7F13E7C57B28}" type="presParOf" srcId="{E43CEB9C-5278-4879-BFE6-88967E4C76B4}" destId="{C9548C58-87B9-437D-B911-2977C650D233}" srcOrd="0" destOrd="0" presId="urn:microsoft.com/office/officeart/2008/layout/VerticalCurvedList"/>
    <dgm:cxn modelId="{8798D28C-182F-4D80-B925-98B05799BA90}" type="presParOf" srcId="{E43CEB9C-5278-4879-BFE6-88967E4C76B4}" destId="{9ACE4B6B-496B-43C0-BB2E-88E400537366}" srcOrd="1" destOrd="0" presId="urn:microsoft.com/office/officeart/2008/layout/VerticalCurvedList"/>
    <dgm:cxn modelId="{A106E2F1-EAC5-4EBC-A9DD-F3F15A9D1E4F}" type="presParOf" srcId="{E43CEB9C-5278-4879-BFE6-88967E4C76B4}" destId="{D4B5C858-C55A-4CDF-B639-E9C8B63D57BB}" srcOrd="2" destOrd="0" presId="urn:microsoft.com/office/officeart/2008/layout/VerticalCurvedList"/>
    <dgm:cxn modelId="{334D6C8A-FA07-4323-90A4-61DAE5E34080}" type="presParOf" srcId="{E43CEB9C-5278-4879-BFE6-88967E4C76B4}" destId="{5AFA5AA8-C550-42E4-83A9-FD057B9A66D8}" srcOrd="3" destOrd="0" presId="urn:microsoft.com/office/officeart/2008/layout/VerticalCurvedList"/>
    <dgm:cxn modelId="{FEC88441-9641-4978-8A20-18B246AA4513}" type="presParOf" srcId="{27D22568-6FCA-4A6F-8698-7DE82986C5A8}" destId="{3F0B90F2-7958-4E44-A59F-75A3AAF11771}" srcOrd="1" destOrd="0" presId="urn:microsoft.com/office/officeart/2008/layout/VerticalCurvedList"/>
    <dgm:cxn modelId="{A2BF91E0-90B7-442D-B65E-681DD3428D48}" type="presParOf" srcId="{27D22568-6FCA-4A6F-8698-7DE82986C5A8}" destId="{B523A934-A531-49B7-8E2B-19DA0781CF4D}" srcOrd="2" destOrd="0" presId="urn:microsoft.com/office/officeart/2008/layout/VerticalCurvedList"/>
    <dgm:cxn modelId="{DA2E441D-B4E3-4CBF-9FE9-985A344B01AE}" type="presParOf" srcId="{B523A934-A531-49B7-8E2B-19DA0781CF4D}" destId="{41C97541-F0F9-470E-8BA2-C296BF399F63}" srcOrd="0" destOrd="0" presId="urn:microsoft.com/office/officeart/2008/layout/VerticalCurvedList"/>
    <dgm:cxn modelId="{7019FBAE-F3C4-4D2C-A864-0633232792DB}" type="presParOf" srcId="{27D22568-6FCA-4A6F-8698-7DE82986C5A8}" destId="{D0C03FCE-F513-4B39-B5D2-FAC93A87B567}" srcOrd="3" destOrd="0" presId="urn:microsoft.com/office/officeart/2008/layout/VerticalCurvedList"/>
    <dgm:cxn modelId="{F4DE47D5-90D2-48A9-AD0A-0B4F84F4DAA8}" type="presParOf" srcId="{27D22568-6FCA-4A6F-8698-7DE82986C5A8}" destId="{567D8955-5601-42E7-B2EB-DFCFACFCB1AD}" srcOrd="4" destOrd="0" presId="urn:microsoft.com/office/officeart/2008/layout/VerticalCurvedList"/>
    <dgm:cxn modelId="{3C78E5BB-D5AE-4A6E-A51A-CDF6ECBD20ED}" type="presParOf" srcId="{567D8955-5601-42E7-B2EB-DFCFACFCB1AD}" destId="{A139C5CC-1DBC-485E-9308-A09D7FE2CAD0}" srcOrd="0" destOrd="0" presId="urn:microsoft.com/office/officeart/2008/layout/VerticalCurvedList"/>
    <dgm:cxn modelId="{EE4C76D2-FCA4-4D1F-B475-18A187A7AF77}" type="presParOf" srcId="{27D22568-6FCA-4A6F-8698-7DE82986C5A8}" destId="{E83780AF-2D0E-4952-86C2-7A76167FAA84}" srcOrd="5" destOrd="0" presId="urn:microsoft.com/office/officeart/2008/layout/VerticalCurvedList"/>
    <dgm:cxn modelId="{98A622D1-DBCE-49B9-9A78-FDD299E4EC71}" type="presParOf" srcId="{27D22568-6FCA-4A6F-8698-7DE82986C5A8}" destId="{D51DEE0E-76D6-4EEA-9754-7C338E050555}" srcOrd="6" destOrd="0" presId="urn:microsoft.com/office/officeart/2008/layout/VerticalCurvedList"/>
    <dgm:cxn modelId="{0E025C50-80B0-4FC8-BE10-57919F8B67B0}" type="presParOf" srcId="{D51DEE0E-76D6-4EEA-9754-7C338E050555}" destId="{9C619187-660B-49C6-BBD6-A12568155A73}" srcOrd="0" destOrd="0" presId="urn:microsoft.com/office/officeart/2008/layout/VerticalCurvedList"/>
    <dgm:cxn modelId="{A8A257E2-1E20-4908-A362-FBC2472E679D}" type="presParOf" srcId="{27D22568-6FCA-4A6F-8698-7DE82986C5A8}" destId="{569268FE-B2C7-4BD3-BD4E-D8BF16C99690}" srcOrd="7" destOrd="0" presId="urn:microsoft.com/office/officeart/2008/layout/VerticalCurvedList"/>
    <dgm:cxn modelId="{216EF695-DCE3-429B-AB9F-382C43FCAB3C}" type="presParOf" srcId="{27D22568-6FCA-4A6F-8698-7DE82986C5A8}" destId="{0CF33058-FBFE-4E91-AFAA-F180541D66C7}" srcOrd="8" destOrd="0" presId="urn:microsoft.com/office/officeart/2008/layout/VerticalCurvedList"/>
    <dgm:cxn modelId="{29370331-0487-4C4D-906F-56A11AEA8A8C}" type="presParOf" srcId="{0CF33058-FBFE-4E91-AFAA-F180541D66C7}" destId="{ECD0E635-D70E-4AF3-A325-23BC3CD9A82C}" srcOrd="0" destOrd="0" presId="urn:microsoft.com/office/officeart/2008/layout/VerticalCurvedList"/>
  </dgm:cxnLst>
  <dgm:bg/>
  <dgm:whole/>
  <dgm:extLst>
    <a:ext uri="{C62137D5-CB1D-491B-B009-E17868A290BF}"/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CE4B6B-496B-43C0-BB2E-88E400537366}">
      <dsp:nvSpPr>
        <dsp:cNvPr id="0" name=""/>
        <dsp:cNvSpPr/>
      </dsp:nvSpPr>
      <dsp:spPr>
        <a:xfrm>
          <a:off x="-4640106" y="-711366"/>
          <a:ext cx="5527188" cy="5527188"/>
        </a:xfrm>
        <a:prstGeom prst="blockArc">
          <a:avLst>
            <a:gd name="adj1" fmla="val 18900000"/>
            <a:gd name="adj2" fmla="val 2700000"/>
            <a:gd name="adj3" fmla="val 391"/>
          </a:avLst>
        </a:pr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0B90F2-7958-4E44-A59F-75A3AAF11771}">
      <dsp:nvSpPr>
        <dsp:cNvPr id="0" name=""/>
        <dsp:cNvSpPr/>
      </dsp:nvSpPr>
      <dsp:spPr>
        <a:xfrm>
          <a:off x="464619" y="315550"/>
          <a:ext cx="5528226" cy="63142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1197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SLADKOST</a:t>
          </a:r>
          <a:endParaRPr lang="cs-CZ" sz="3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>
        <a:off x="464619" y="315550"/>
        <a:ext cx="5528226" cy="631429"/>
      </dsp:txXfrm>
    </dsp:sp>
    <dsp:sp modelId="{41C97541-F0F9-470E-8BA2-C296BF399F63}">
      <dsp:nvSpPr>
        <dsp:cNvPr id="0" name=""/>
        <dsp:cNvSpPr/>
      </dsp:nvSpPr>
      <dsp:spPr>
        <a:xfrm>
          <a:off x="69976" y="236621"/>
          <a:ext cx="789286" cy="789286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lt1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</a:blip>
          <a:stretch>
            <a:fillRect/>
          </a:stretch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0C03FCE-F513-4B39-B5D2-FAC93A87B567}">
      <dsp:nvSpPr>
        <dsp:cNvPr id="0" name=""/>
        <dsp:cNvSpPr/>
      </dsp:nvSpPr>
      <dsp:spPr>
        <a:xfrm>
          <a:off x="826632" y="1262859"/>
          <a:ext cx="5166213" cy="631429"/>
        </a:xfrm>
        <a:prstGeom prst="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1197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KYSELOST</a:t>
          </a:r>
          <a:endParaRPr lang="cs-CZ" sz="3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>
        <a:off x="826632" y="1262859"/>
        <a:ext cx="5166213" cy="631429"/>
      </dsp:txXfrm>
    </dsp:sp>
    <dsp:sp modelId="{A139C5CC-1DBC-485E-9308-A09D7FE2CAD0}">
      <dsp:nvSpPr>
        <dsp:cNvPr id="0" name=""/>
        <dsp:cNvSpPr/>
      </dsp:nvSpPr>
      <dsp:spPr>
        <a:xfrm>
          <a:off x="431989" y="1183930"/>
          <a:ext cx="789286" cy="789286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lt1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</a:blip>
          <a:stretch>
            <a:fillRect/>
          </a:stretch>
        </a:blip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83780AF-2D0E-4952-86C2-7A76167FAA84}">
      <dsp:nvSpPr>
        <dsp:cNvPr id="0" name=""/>
        <dsp:cNvSpPr/>
      </dsp:nvSpPr>
      <dsp:spPr>
        <a:xfrm>
          <a:off x="826632" y="2210167"/>
          <a:ext cx="5166213" cy="631429"/>
        </a:xfrm>
        <a:prstGeom prst="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1197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SLANOST</a:t>
          </a:r>
          <a:endParaRPr lang="cs-CZ" sz="3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>
        <a:off x="826632" y="2210167"/>
        <a:ext cx="5166213" cy="631429"/>
      </dsp:txXfrm>
    </dsp:sp>
    <dsp:sp modelId="{9C619187-660B-49C6-BBD6-A12568155A73}">
      <dsp:nvSpPr>
        <dsp:cNvPr id="0" name=""/>
        <dsp:cNvSpPr/>
      </dsp:nvSpPr>
      <dsp:spPr>
        <a:xfrm>
          <a:off x="431989" y="2131238"/>
          <a:ext cx="789286" cy="789286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lt1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</a:blip>
          <a:stretch>
            <a:fillRect/>
          </a:stretch>
        </a:blip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69268FE-B2C7-4BD3-BD4E-D8BF16C99690}">
      <dsp:nvSpPr>
        <dsp:cNvPr id="0" name=""/>
        <dsp:cNvSpPr/>
      </dsp:nvSpPr>
      <dsp:spPr>
        <a:xfrm>
          <a:off x="464619" y="3157475"/>
          <a:ext cx="5528226" cy="631429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1197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HOŘKOST</a:t>
          </a:r>
          <a:endParaRPr lang="cs-CZ" sz="3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>
        <a:off x="464619" y="3157475"/>
        <a:ext cx="5528226" cy="631429"/>
      </dsp:txXfrm>
    </dsp:sp>
    <dsp:sp modelId="{ECD0E635-D70E-4AF3-A325-23BC3CD9A82C}">
      <dsp:nvSpPr>
        <dsp:cNvPr id="0" name=""/>
        <dsp:cNvSpPr/>
      </dsp:nvSpPr>
      <dsp:spPr>
        <a:xfrm>
          <a:off x="69976" y="3078547"/>
          <a:ext cx="789286" cy="789286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shade val="20000"/>
                <a:satMod val="200000"/>
              </a:schemeClr>
              <a:schemeClr val="lt1">
                <a:hueOff val="0"/>
                <a:satOff val="0"/>
                <a:lumOff val="0"/>
                <a:alphaOff val="0"/>
                <a:tint val="12000"/>
                <a:satMod val="190000"/>
              </a:schemeClr>
            </a:duotone>
          </a:blip>
          <a:stretch>
            <a:fillRect/>
          </a:stretch>
        </a:blip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CF194-145D-4AFC-ADA7-DA0A05944FFF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C1156-F042-4780-A272-C0692F2DB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F115D-B66A-4348-8A12-13171F2133F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D4895-17B4-4933-94C1-6877C816B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A7037-A533-4C4B-A8FF-3E55314F51ED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5D51B-085D-4E17-A99F-F8929ECEE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7E25F-C774-4615-AC86-11784B1418C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620B8-EA11-414E-89DB-1F3505488D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8EC83-A719-42C3-9314-6D8D3496D10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ACE0B-0CD0-490A-AF7C-606452441D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76749-F44E-4118-AC62-58D04EC33BF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332F8-D5C6-438D-A5C5-3F6A28C1F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3A029-8DBB-493D-A650-273395694EAC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DB19D-4B28-4384-9794-D6831D7DD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EEE6A-171C-4923-8562-0FD09C99D18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E5A88-57A1-4BCD-AC40-0BA22AFFA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A52D5-116C-418F-B6D2-1CE2C0A41CE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9B396-87BA-445F-8BDB-B781976737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F2235-A42C-4365-93E3-AF53C1F1BB78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53B9F-C96E-4D64-A895-E8DF17CA2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9AE4D-6427-40F8-AE7A-4DE78EB7922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09B84-AF21-4B8F-9160-FB8FBA7B20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61A662B-6E11-4940-B725-1230BCF33CDF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2F22BCE-C56F-4290-8E51-E700D61274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VY_32_INOVACE_12_PR_CHUŤ</a:t>
            </a: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969963" y="5329238"/>
            <a:ext cx="72040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kern="0" dirty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kern="0" dirty="0">
              <a:solidFill>
                <a:sysClr val="windowText" lastClr="000000"/>
              </a:solidFill>
              <a:latin typeface="Times New Roman" pitchFamily="18" charset="0"/>
            </a:endParaRPr>
          </a:p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3"/>
          <p:cNvSpPr txBox="1">
            <a:spLocks noChangeArrowheads="1"/>
          </p:cNvSpPr>
          <p:nvPr/>
        </p:nvSpPr>
        <p:spPr bwMode="auto">
          <a:xfrm>
            <a:off x="3276600" y="188913"/>
            <a:ext cx="25923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dirty="0">
                <a:solidFill>
                  <a:sysClr val="windowText" lastClr="000000"/>
                </a:solidFill>
                <a:latin typeface="+mn-lt"/>
              </a:rPr>
              <a:t>ANOTACE</a:t>
            </a: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  <p:graphicFrame>
        <p:nvGraphicFramePr>
          <p:cNvPr id="14391" name="Group 55"/>
          <p:cNvGraphicFramePr>
            <a:graphicFrameLocks noGrp="1"/>
          </p:cNvGraphicFramePr>
          <p:nvPr/>
        </p:nvGraphicFramePr>
        <p:xfrm>
          <a:off x="323850" y="908050"/>
          <a:ext cx="8569325" cy="5674043"/>
        </p:xfrm>
        <a:graphic>
          <a:graphicData uri="http://schemas.openxmlformats.org/drawingml/2006/table">
            <a:tbl>
              <a:tblPr/>
              <a:tblGrid>
                <a:gridCol w="1489075"/>
                <a:gridCol w="3838575"/>
                <a:gridCol w="3241675"/>
              </a:tblGrid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Chuť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stavbou a činností chuťového ústrojí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určí polohu a objasní stavbu a funkci orgánů a orgánových soustav lidského těla, vysvětlí jejich vztahy.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Jazyk, chuťové pohárky, chuťové vjemy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Leona Brezovská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8.- 9.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8313" y="1052513"/>
            <a:ext cx="5759450" cy="20161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SMYSLOVÁ SOUSTAVA</a:t>
            </a:r>
            <a:endParaRPr lang="cs-CZ" sz="7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51275" y="4005263"/>
            <a:ext cx="4457700" cy="1944687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0" b="1" dirty="0" smtClean="0">
                <a:solidFill>
                  <a:srgbClr val="E719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CHUŤ</a:t>
            </a:r>
            <a:endParaRPr lang="cs-CZ" sz="11000" b="1" dirty="0">
              <a:solidFill>
                <a:srgbClr val="E7192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tx2">
                  <a:lumMod val="40000"/>
                  <a:lumOff val="60000"/>
                </a:schemeClr>
              </a:buClr>
              <a:buFont typeface="Wingdings" pitchFamily="2" charset="2"/>
              <a:buChar char=""/>
              <a:defRPr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čidla pro vnímání chuti jsou uložena v chuťových pohárcích v povrchu jazyka</a:t>
            </a:r>
            <a:r>
              <a:rPr lang="cs-CZ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(nejvíce jich je na špičce a okrajích; celkem asi 10 000)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1538" y="2636838"/>
            <a:ext cx="4860925" cy="364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5888"/>
            <a:ext cx="8229600" cy="65532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Clr>
                <a:schemeClr val="tx2">
                  <a:lumMod val="40000"/>
                  <a:lumOff val="60000"/>
                </a:schemeClr>
              </a:buClr>
              <a:buFont typeface="Wingdings" pitchFamily="2" charset="2"/>
              <a:buChar char="@"/>
              <a:defRPr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chuťové vjemy se rozdělují do 4 skupin: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Clr>
                <a:schemeClr val="tx2">
                  <a:lumMod val="40000"/>
                  <a:lumOff val="60000"/>
                </a:schemeClr>
              </a:buClr>
              <a:buFont typeface="Wingdings" pitchFamily="2" charset="2"/>
              <a:buChar char="@"/>
              <a:defRPr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ostatní chuťové vjemy jsou jejich kombinací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475656" y="1196752"/>
          <a:ext cx="60486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CE4B6B-496B-43C0-BB2E-88E400537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9ACE4B6B-496B-43C0-BB2E-88E400537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9ACE4B6B-496B-43C0-BB2E-88E400537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C97541-F0F9-470E-8BA2-C296BF399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41C97541-F0F9-470E-8BA2-C296BF399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41C97541-F0F9-470E-8BA2-C296BF399F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0B90F2-7958-4E44-A59F-75A3AAF117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3F0B90F2-7958-4E44-A59F-75A3AAF117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3F0B90F2-7958-4E44-A59F-75A3AAF117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39C5CC-1DBC-485E-9308-A09D7FE2CA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A139C5CC-1DBC-485E-9308-A09D7FE2CA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A139C5CC-1DBC-485E-9308-A09D7FE2CA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C03FCE-F513-4B39-B5D2-FAC93A87B5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D0C03FCE-F513-4B39-B5D2-FAC93A87B5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D0C03FCE-F513-4B39-B5D2-FAC93A87B5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619187-660B-49C6-BBD6-A12568155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9C619187-660B-49C6-BBD6-A12568155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9C619187-660B-49C6-BBD6-A12568155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3780AF-2D0E-4952-86C2-7A76167FAA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E83780AF-2D0E-4952-86C2-7A76167FAA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E83780AF-2D0E-4952-86C2-7A76167FAA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D0E635-D70E-4AF3-A325-23BC3CD9A8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ECD0E635-D70E-4AF3-A325-23BC3CD9A8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ECD0E635-D70E-4AF3-A325-23BC3CD9A8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9268FE-B2C7-4BD3-BD4E-D8BF16C996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graphicEl>
                                              <a:dgm id="{569268FE-B2C7-4BD3-BD4E-D8BF16C996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569268FE-B2C7-4BD3-BD4E-D8BF16C996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6107112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Rozložení chuťových buněk pro různé chuťové vjemy v jazyku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638" t="3548" r="743" b="688"/>
          <a:stretch>
            <a:fillRect/>
          </a:stretch>
        </p:blipFill>
        <p:spPr>
          <a:xfrm>
            <a:off x="4811713" y="404813"/>
            <a:ext cx="3624262" cy="61626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VÝZNAM CHUTI: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229600" cy="48561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tx2">
                  <a:lumMod val="40000"/>
                  <a:lumOff val="60000"/>
                </a:schemeClr>
              </a:buClr>
              <a:buFont typeface="Wingdings" pitchFamily="2" charset="2"/>
              <a:buChar char="@"/>
              <a:defRPr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řízení činnosti trávicího ústrojí,</a:t>
            </a:r>
          </a:p>
          <a:p>
            <a:pPr fontAlgn="auto">
              <a:spcAft>
                <a:spcPts val="0"/>
              </a:spcAft>
              <a:buClr>
                <a:schemeClr val="tx2">
                  <a:lumMod val="40000"/>
                  <a:lumOff val="60000"/>
                </a:schemeClr>
              </a:buClr>
              <a:buFont typeface="Wingdings" pitchFamily="2" charset="2"/>
              <a:buChar char="@"/>
              <a:defRPr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reflexní vylučování slin a žaludeční šťávy,</a:t>
            </a:r>
          </a:p>
          <a:p>
            <a:pPr fontAlgn="auto">
              <a:spcAft>
                <a:spcPts val="0"/>
              </a:spcAft>
              <a:buClr>
                <a:schemeClr val="tx2">
                  <a:lumMod val="40000"/>
                  <a:lumOff val="60000"/>
                </a:schemeClr>
              </a:buClr>
              <a:buFont typeface="Wingdings" pitchFamily="2" charset="2"/>
              <a:buChar char="@"/>
              <a:defRPr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výstražný systém (nepříjemné chuťové pocity varují před závadnou potravou)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t="9235" b="8263"/>
          <a:stretch>
            <a:fillRect/>
          </a:stretch>
        </p:blipFill>
        <p:spPr bwMode="auto">
          <a:xfrm>
            <a:off x="2051050" y="4076700"/>
            <a:ext cx="5283200" cy="245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Použité zdroje:</a:t>
            </a:r>
            <a:endParaRPr lang="cs-CZ" sz="3200" b="1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NOVOTNÝ, Ivan a Michal HRUŠKA. Biologie člověka pro gymnázia. 1. vyd. Praha: Fortuna, 1995, 136 s. ISBN 80-716-8234-9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KANTOREK, Jan, Jaroslav JURČÁK a Jiří FRONĚK. Přírodopis 8. Olomouc: </a:t>
            </a:r>
            <a:r>
              <a:rPr lang="cs-CZ" sz="1800" b="1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Prodos</a:t>
            </a:r>
            <a:r>
              <a:rPr lang="cs-CZ" sz="18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, 1999, 127 s. ISBN </a:t>
            </a:r>
            <a:r>
              <a:rPr lang="cs-CZ" sz="18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80-723-0040-7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Chuťový pohárek v jazyku. In: [online]. [cit. </a:t>
            </a:r>
            <a:r>
              <a:rPr lang="cs-CZ" sz="18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2011-08-22]. </a:t>
            </a:r>
            <a:r>
              <a:rPr lang="cs-CZ" sz="18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Dostupné z: http://www.google.cz/imgres?q=jazyk+chu%C5%A5ov%C3%A9+poh%C3%A1rky&amp;hl=cs&amp;biw=1440&amp;bih=683&amp;tbm=isch&amp;tbnid=BwWt25aCDpMzzM:&amp;imgrefurl=http://</a:t>
            </a:r>
            <a:r>
              <a:rPr lang="cs-CZ" sz="18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skolajecna.cz/biologie/Sources/Examination_Detail.php%3FintImageId%3D271&amp;docid=wg_xCoyGIb3eM&amp;imgurl=http</a:t>
            </a:r>
            <a:r>
              <a:rPr lang="cs-CZ" sz="18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://skolajecna.cz/biologie/Images/Examination/Big/0110000/00271.jpg&amp;w=800&amp;h=456&amp;ei=iquiT8_lHoPxsgbBwKW4Bw&amp;zoom=1&amp;iact=hc&amp;vpx=1095&amp;vpy=391&amp;dur=1669&amp;hovh=169&amp;hovw=298&amp;tx=133&amp;ty=83&amp;sig=103301014286015974128&amp;page=2&amp;tbnh=141&amp;tbnw=204&amp;start=21&amp;ndsp=26&amp;ved=1t:429,r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9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Jazyk. In: [online]. [cit. </a:t>
            </a:r>
            <a:r>
              <a:rPr lang="cs-CZ" sz="19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2011-08-22]. </a:t>
            </a:r>
            <a:r>
              <a:rPr lang="cs-CZ" sz="19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Dostupné z: http://www.lidske-smysly.wbs.cz/Chut.html?framebreaker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900" b="1" dirty="0" smtClean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9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Lidé se sníženou citlivostí těchto chuťových pohárků konzumují tuku mnohem více a jsou silnější. In: [online]. [cit. </a:t>
            </a:r>
            <a:r>
              <a:rPr lang="cs-CZ" sz="19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2011-08-22]. </a:t>
            </a:r>
            <a:r>
              <a:rPr lang="cs-CZ" sz="19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Comic Sans MS" pitchFamily="66" charset="0"/>
              </a:rPr>
              <a:t>Dostupné z: http://www.novinky.cz/zena/zdravi/256414-chutove-poharky-reaguji-na-tuk-a-primo-tak-ovlivnuji-lidskou-hmotnost.html?ref=ostatni-clanky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900" b="1" dirty="0">
              <a:solidFill>
                <a:schemeClr val="tx2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329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SMYSLOVÁ SOUSTAVA</vt:lpstr>
      <vt:lpstr>Snímek 4</vt:lpstr>
      <vt:lpstr>Snímek 5</vt:lpstr>
      <vt:lpstr>Rozložení chuťových buněk pro různé chuťové vjemy v jazyku</vt:lpstr>
      <vt:lpstr>VÝZNAM CHUTI:</vt:lpstr>
      <vt:lpstr>Použité zdroje: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SMYSLOVÁ SOUSTAVA</dc:title>
  <dc:creator>Lenka Stixová</dc:creator>
  <cp:lastModifiedBy>Dum</cp:lastModifiedBy>
  <cp:revision>15</cp:revision>
  <dcterms:created xsi:type="dcterms:W3CDTF">2012-05-03T15:41:41Z</dcterms:created>
  <dcterms:modified xsi:type="dcterms:W3CDTF">2013-10-07T08:24:07Z</dcterms:modified>
</cp:coreProperties>
</file>