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55BBA84-4139-4C99-A447-FEF9E62C1D9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7DA06A-2742-4F0E-A34F-17CFFAF5A9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Slovní úlohy - poměr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</a:t>
            </a:r>
            <a:r>
              <a:rPr lang="cs-CZ" dirty="0" smtClean="0"/>
              <a:t>. Eva Horáková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14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Obec vysázela v novém parku 110 okrasných dřevin. Listnaté a jehličnaté byly v poměru  2 : 9. Kolik bylo listnáčů a kolik jehličnanů?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51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Zápis a výpočet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Počet dílů…………. 2 + 9 = 11</a:t>
            </a:r>
          </a:p>
          <a:p>
            <a:pPr marL="0" indent="0">
              <a:buNone/>
            </a:pPr>
            <a:r>
              <a:rPr lang="cs-CZ" dirty="0" smtClean="0"/>
              <a:t>Celkem……………..</a:t>
            </a:r>
            <a:r>
              <a:rPr lang="cs-CZ" smtClean="0"/>
              <a:t>110 dřevin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Jeden díl……………110 : 11 = 10</a:t>
            </a:r>
          </a:p>
          <a:p>
            <a:pPr marL="0" indent="0">
              <a:buNone/>
            </a:pPr>
            <a:r>
              <a:rPr lang="cs-CZ" dirty="0" smtClean="0"/>
              <a:t>Listnáče……………..2 . 10 = 20</a:t>
            </a:r>
          </a:p>
          <a:p>
            <a:pPr marL="0" indent="0">
              <a:buNone/>
            </a:pPr>
            <a:r>
              <a:rPr lang="cs-CZ" dirty="0" smtClean="0"/>
              <a:t>Jehličnany …………9 . 10 = 90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3789040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3568" y="378904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245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Zkouška a 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90 + 20 = 110</a:t>
            </a:r>
          </a:p>
          <a:p>
            <a:pPr marL="0" indent="0">
              <a:buNone/>
            </a:pPr>
            <a:r>
              <a:rPr lang="cs-CZ" dirty="0" smtClean="0"/>
              <a:t>Listnáčů je  20 a </a:t>
            </a:r>
            <a:r>
              <a:rPr lang="cs-CZ" smtClean="0"/>
              <a:t>jehličnanů 90.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485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Změň číslo  24 v daném poměru :</a:t>
            </a:r>
          </a:p>
          <a:p>
            <a:pPr marL="0" indent="0">
              <a:buNone/>
            </a:pPr>
            <a:r>
              <a:rPr lang="cs-CZ" dirty="0" smtClean="0"/>
              <a:t>a/ 5 : 3</a:t>
            </a:r>
          </a:p>
          <a:p>
            <a:pPr marL="0" indent="0">
              <a:buNone/>
            </a:pPr>
            <a:r>
              <a:rPr lang="cs-CZ" dirty="0" smtClean="0"/>
              <a:t>b/ 3 :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12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 a odpověď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a/ 24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 = 40……..zvětšení</a:t>
                </a:r>
              </a:p>
              <a:p>
                <a:pPr marL="0" indent="0">
                  <a:buNone/>
                </a:pPr>
                <a:r>
                  <a:rPr lang="cs-CZ" dirty="0"/>
                  <a:t>b</a:t>
                </a:r>
                <a:r>
                  <a:rPr lang="cs-CZ" dirty="0" smtClean="0"/>
                  <a:t>/ 24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14,4……zmenšení</a:t>
                </a:r>
              </a:p>
              <a:p>
                <a:pPr marL="0" indent="0">
                  <a:buNone/>
                </a:pPr>
                <a:r>
                  <a:rPr lang="cs-CZ" dirty="0" smtClean="0"/>
                  <a:t>Zvětšené číslo je 40 a zmenšené 14,4.</a:t>
                </a:r>
              </a:p>
              <a:p>
                <a:pPr marL="0" indent="0">
                  <a:buNone/>
                </a:pPr>
                <a:r>
                  <a:rPr lang="cs-CZ" dirty="0" smtClean="0"/>
                  <a:t>Poznámka : zvětšovací poměr je větší než 1 a </a:t>
                </a:r>
                <a:r>
                  <a:rPr lang="cs-CZ" smtClean="0"/>
                  <a:t>zmenšovací menší než  1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047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</TotalTime>
  <Words>159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Slovní úlohy - poměr</vt:lpstr>
      <vt:lpstr>1.  zadání</vt:lpstr>
      <vt:lpstr>Zápis a výpočet</vt:lpstr>
      <vt:lpstr>Zkouška a odpověď</vt:lpstr>
      <vt:lpstr>2. zadání</vt:lpstr>
      <vt:lpstr>Řešení a odpověď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- poměr</dc:title>
  <dc:creator>0CFZ</dc:creator>
  <cp:lastModifiedBy>6KWG</cp:lastModifiedBy>
  <cp:revision>13</cp:revision>
  <dcterms:created xsi:type="dcterms:W3CDTF">2012-01-01T20:18:44Z</dcterms:created>
  <dcterms:modified xsi:type="dcterms:W3CDTF">2012-03-07T10:29:34Z</dcterms:modified>
</cp:coreProperties>
</file>