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3126D41-88B8-4E45-A420-18E6D702013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7D3697A-BC70-4187-8111-8BCF7CE2B9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3126D41-88B8-4E45-A420-18E6D702013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7D3697A-BC70-4187-8111-8BCF7CE2B99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3126D41-88B8-4E45-A420-18E6D702013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7D3697A-BC70-4187-8111-8BCF7CE2B9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26D41-88B8-4E45-A420-18E6D702013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3697A-BC70-4187-8111-8BCF7CE2B99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26D41-88B8-4E45-A420-18E6D702013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3697A-BC70-4187-8111-8BCF7CE2B99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3126D41-88B8-4E45-A420-18E6D702013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7D3697A-BC70-4187-8111-8BCF7CE2B99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26D41-88B8-4E45-A420-18E6D702013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3697A-BC70-4187-8111-8BCF7CE2B9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3126D41-88B8-4E45-A420-18E6D702013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7D3697A-BC70-4187-8111-8BCF7CE2B99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3126D41-88B8-4E45-A420-18E6D702013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7D3697A-BC70-4187-8111-8BCF7CE2B99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26D41-88B8-4E45-A420-18E6D702013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3697A-BC70-4187-8111-8BCF7CE2B9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26D41-88B8-4E45-A420-18E6D702013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3697A-BC70-4187-8111-8BCF7CE2B9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3126D41-88B8-4E45-A420-18E6D702013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7D3697A-BC70-4187-8111-8BCF7CE2B99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Slovní úloha společná práce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Eva Horáková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318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zadání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Petr a </a:t>
            </a:r>
            <a:r>
              <a:rPr lang="cs-CZ" smtClean="0"/>
              <a:t>Pavel natírají </a:t>
            </a:r>
            <a:r>
              <a:rPr lang="cs-CZ" dirty="0" smtClean="0"/>
              <a:t>plot. Kdyby jej natíral  Petr sám, trvala by mu práce 16 hodin, Pavlovi 24 hodin. Za kolik hodin vykonají práci společně?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0369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Grafické řešení</a:t>
            </a:r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Plot je znázorněn obdélníkem 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   </a:t>
                </a:r>
                <a:r>
                  <a:rPr lang="cs-CZ" dirty="0"/>
                  <a:t>P</a:t>
                </a:r>
                <a:r>
                  <a:rPr lang="cs-CZ" dirty="0" smtClean="0"/>
                  <a:t>etr                                                   Pavel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16</m:t>
                        </m:r>
                      </m:den>
                    </m:f>
                  </m:oMath>
                </a14:m>
                <a:r>
                  <a:rPr lang="cs-CZ" dirty="0" smtClean="0"/>
                  <a:t>          za </a:t>
                </a:r>
                <a:r>
                  <a:rPr lang="cs-CZ" dirty="0"/>
                  <a:t>jednu </a:t>
                </a:r>
                <a:r>
                  <a:rPr lang="cs-CZ" dirty="0" smtClean="0"/>
                  <a:t>hodinu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24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16</m:t>
                        </m:r>
                      </m:den>
                    </m:f>
                  </m:oMath>
                </a14:m>
                <a:r>
                  <a:rPr lang="cs-CZ" dirty="0" smtClean="0"/>
                  <a:t>          za dvě hodiny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24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16</m:t>
                        </m:r>
                      </m:den>
                    </m:f>
                  </m:oMath>
                </a14:m>
                <a:r>
                  <a:rPr lang="cs-CZ" dirty="0" smtClean="0"/>
                  <a:t>             za x hodin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24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                                      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1224" t="-10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1691680" y="2759224"/>
            <a:ext cx="504056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2129985" y="2730165"/>
            <a:ext cx="5261" cy="94780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444208" y="2763568"/>
            <a:ext cx="0" cy="914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4990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výpočet</a:t>
            </a:r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Celý plot………….. jeden celek, označíme číslem 1</a:t>
                </a:r>
              </a:p>
              <a:p>
                <a:pPr marL="0" indent="0">
                  <a:buNone/>
                </a:pPr>
                <a:r>
                  <a:rPr lang="cs-CZ" dirty="0" smtClean="0"/>
                  <a:t>Společná práce…… x hodin</a:t>
                </a:r>
              </a:p>
              <a:p>
                <a:pPr marL="0" indent="0">
                  <a:buNone/>
                </a:pPr>
                <a:r>
                  <a:rPr lang="cs-CZ" dirty="0" smtClean="0"/>
                  <a:t>Petrův díl…………...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16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Pavlův díl…………..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24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16</m:t>
                        </m:r>
                      </m:den>
                    </m:f>
                  </m:oMath>
                </a14:m>
                <a:r>
                  <a:rPr lang="cs-CZ" dirty="0" smtClean="0"/>
                  <a:t>  +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24</m:t>
                        </m:r>
                      </m:den>
                    </m:f>
                  </m:oMath>
                </a14:m>
                <a:r>
                  <a:rPr lang="cs-CZ" dirty="0" smtClean="0"/>
                  <a:t>  = 1 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</a:rPr>
                      <m:t>|</m:t>
                    </m:r>
                  </m:oMath>
                </a14:m>
                <a:r>
                  <a:rPr lang="cs-CZ" dirty="0" smtClean="0"/>
                  <a:t> . 48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3x + 2x   = 48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  5x   = 48 |: 5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    x   = 9,6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1224" b="-13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>
            <a:endCxn id="3" idx="3"/>
          </p:cNvCxnSpPr>
          <p:nvPr/>
        </p:nvCxnSpPr>
        <p:spPr>
          <a:xfrm flipV="1">
            <a:off x="539552" y="4037076"/>
            <a:ext cx="7385248" cy="6380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0152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Zkouška a odpověď</a:t>
            </a:r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9,6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16</m:t>
                        </m:r>
                      </m:den>
                    </m:f>
                  </m:oMath>
                </a14:m>
                <a:r>
                  <a:rPr lang="cs-CZ" dirty="0" smtClean="0"/>
                  <a:t>  +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9,6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24</m:t>
                        </m:r>
                      </m:den>
                    </m:f>
                  </m:oMath>
                </a14:m>
                <a:r>
                  <a:rPr lang="cs-CZ" dirty="0" smtClean="0"/>
                  <a:t>  =  1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     0,6  + 0,4 </a:t>
                </a:r>
                <a:r>
                  <a:rPr lang="cs-CZ" smtClean="0"/>
                  <a:t>= 1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Převod na minuty : 0,1 hodiny……… 6 minut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                  0,6 hodiny……… 36 minut</a:t>
                </a: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Společně vykonají práci za 9,6 hodiny, tedy za 9 hodin 36 minut.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12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29075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54</TotalTime>
  <Words>205</Words>
  <Application>Microsoft Office PowerPoint</Application>
  <PresentationFormat>Předvádění na obrazovce (4:3)</PresentationFormat>
  <Paragraphs>35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Slovní úloha společná práce</vt:lpstr>
      <vt:lpstr>zadání</vt:lpstr>
      <vt:lpstr>Grafické řešení</vt:lpstr>
      <vt:lpstr>výpočet</vt:lpstr>
      <vt:lpstr>Zkouška a odpověď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úloha společná práce</dc:title>
  <dc:creator>Eva</dc:creator>
  <cp:lastModifiedBy>6KWG</cp:lastModifiedBy>
  <cp:revision>8</cp:revision>
  <dcterms:created xsi:type="dcterms:W3CDTF">2012-01-02T16:51:54Z</dcterms:created>
  <dcterms:modified xsi:type="dcterms:W3CDTF">2012-03-07T10:30:09Z</dcterms:modified>
</cp:coreProperties>
</file>