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FF86186-47BB-4CC5-B25C-F9E2A79140C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59125C4-4E8C-4277-96CD-AF7F7D2604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858000" cy="189436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Slovní úloha přímá úměrnost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Eva Horáková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07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Marek zaplatil ve školní jídelně  v prosinci za 18 obědů 450 Kč. Kolik zaplatí v lednu za 21 obědů při stejné ceně za jeden oběd?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70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 pomocí trojčlenky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počet obědů                               cena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18 obědů……………………….. 450 Kč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21 obědů………………………     x  Kč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dirty="0" smtClean="0"/>
                  <a:t>  .  450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6  </m:t>
                        </m:r>
                      </m:den>
                    </m:f>
                  </m:oMath>
                </a14:m>
                <a:r>
                  <a:rPr lang="cs-CZ" dirty="0" smtClean="0"/>
                  <a:t>  .  450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x = 525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t="-1001" b="-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se šipkou 10"/>
          <p:cNvCxnSpPr/>
          <p:nvPr/>
        </p:nvCxnSpPr>
        <p:spPr>
          <a:xfrm flipV="1">
            <a:off x="6516216" y="1844824"/>
            <a:ext cx="0" cy="936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755576" y="1844824"/>
            <a:ext cx="0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43608" y="3429000"/>
            <a:ext cx="5328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580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odvození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21 : 18 = x : 450  poměr počtu obědů a ceny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. 450 = x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525    = x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9819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Postup 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 sebe zapisujeme stejné veličiny </a:t>
            </a:r>
          </a:p>
          <a:p>
            <a:r>
              <a:rPr lang="cs-CZ" dirty="0"/>
              <a:t>o</a:t>
            </a:r>
            <a:r>
              <a:rPr lang="cs-CZ" dirty="0" smtClean="0"/>
              <a:t>bě hodnoty rostou, proto směřují šipky nahoru</a:t>
            </a:r>
          </a:p>
          <a:p>
            <a:r>
              <a:rPr lang="cs-CZ" dirty="0"/>
              <a:t>č</a:t>
            </a:r>
            <a:r>
              <a:rPr lang="cs-CZ" dirty="0" smtClean="0"/>
              <a:t>íslem  nad  x násobíme</a:t>
            </a:r>
          </a:p>
          <a:p>
            <a:r>
              <a:rPr lang="cs-CZ" dirty="0"/>
              <a:t>z</a:t>
            </a:r>
            <a:r>
              <a:rPr lang="cs-CZ" smtClean="0"/>
              <a:t>lomek </a:t>
            </a:r>
            <a:r>
              <a:rPr lang="cs-CZ" dirty="0" smtClean="0"/>
              <a:t>má čitatele u paty šipky a jmenovatele u špičky šipky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63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mtClean="0"/>
              <a:t>Marek zaplatí za 21 obědů 525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54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</TotalTime>
  <Words>145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Slovní úloha přímá úměrnost</vt:lpstr>
      <vt:lpstr>1.zadání</vt:lpstr>
      <vt:lpstr>Řešení pomocí trojčlenky</vt:lpstr>
      <vt:lpstr>odvození</vt:lpstr>
      <vt:lpstr>Postup : </vt:lpstr>
      <vt:lpstr>odpověď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přímá úměrnost</dc:title>
  <dc:creator>0CFZ</dc:creator>
  <cp:lastModifiedBy>6KWG</cp:lastModifiedBy>
  <cp:revision>11</cp:revision>
  <dcterms:created xsi:type="dcterms:W3CDTF">2012-01-02T14:54:22Z</dcterms:created>
  <dcterms:modified xsi:type="dcterms:W3CDTF">2012-03-07T10:31:14Z</dcterms:modified>
</cp:coreProperties>
</file>