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C45B156-9EA5-4865-9896-37762BD2D60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6F2311D-4AC0-4E15-88D7-2147FD2CF05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C45B156-9EA5-4865-9896-37762BD2D60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6F2311D-4AC0-4E15-88D7-2147FD2CF05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C45B156-9EA5-4865-9896-37762BD2D60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6F2311D-4AC0-4E15-88D7-2147FD2CF05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5B156-9EA5-4865-9896-37762BD2D60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2311D-4AC0-4E15-88D7-2147FD2CF05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5B156-9EA5-4865-9896-37762BD2D60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2311D-4AC0-4E15-88D7-2147FD2CF05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C45B156-9EA5-4865-9896-37762BD2D60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6F2311D-4AC0-4E15-88D7-2147FD2CF05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5B156-9EA5-4865-9896-37762BD2D60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2311D-4AC0-4E15-88D7-2147FD2CF0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C45B156-9EA5-4865-9896-37762BD2D60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6F2311D-4AC0-4E15-88D7-2147FD2CF05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C45B156-9EA5-4865-9896-37762BD2D60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6F2311D-4AC0-4E15-88D7-2147FD2CF05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5B156-9EA5-4865-9896-37762BD2D60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2311D-4AC0-4E15-88D7-2147FD2CF0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5B156-9EA5-4865-9896-37762BD2D60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2311D-4AC0-4E15-88D7-2147FD2CF0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3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C45B156-9EA5-4865-9896-37762BD2D60D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6F2311D-4AC0-4E15-88D7-2147FD2CF05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835696" y="2708920"/>
            <a:ext cx="7092280" cy="797474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Slovní úloha nepřímá úměrnost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Eva Horáková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863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zadání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Dva dělníci provedli montáž za 36 hodin. Za kolik hodin provede montáž 6 dělníků 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799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Zápis a řešení</a:t>
            </a:r>
            <a:endParaRPr lang="cs-CZ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Zástupný symbol pro obsah 2"/>
              <p:cNvSpPr>
                <a:spLocks noGrp="1"/>
              </p:cNvSpPr>
              <p:nvPr>
                <p:ph sz="quarter" idx="1"/>
              </p:nvPr>
            </p:nvSpPr>
            <p:spPr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pPr marL="0" indent="0">
                  <a:buNone/>
                </a:pPr>
                <a:r>
                  <a:rPr lang="cs-CZ" dirty="0" smtClean="0"/>
                  <a:t>     dělníci                                hodiny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2 dělníci……………36 hodin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6 dělníků………….....x hodin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    x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r>
                  <a:rPr lang="cs-CZ" dirty="0" smtClean="0"/>
                  <a:t>  .  36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  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     x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/>
                  <a:t> . 36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     x = 12</a:t>
                </a:r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 xmlns=""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quarter" idx="1"/>
              </p:nvPr>
            </p:nvSpPr>
            <p:spPr>
              <a:blipFill rotWithShape="1">
                <a:blip r:embed="rId2"/>
                <a:stretch>
                  <a:fillRect t="-874"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>
            <a:off x="1763688" y="3068960"/>
            <a:ext cx="41044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6012160" y="2204864"/>
            <a:ext cx="0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1550733" y="2287754"/>
            <a:ext cx="0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4302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postup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Zapíšeme pod sebe stejné veličiny</a:t>
            </a:r>
          </a:p>
          <a:p>
            <a:r>
              <a:rPr lang="cs-CZ" dirty="0" smtClean="0"/>
              <a:t>Šipka od x směřuje nahoru</a:t>
            </a:r>
          </a:p>
          <a:p>
            <a:r>
              <a:rPr lang="cs-CZ" dirty="0" smtClean="0"/>
              <a:t>Druhá šipka směřuje opačně, s rostoucí jednou veličinou klesá druhá</a:t>
            </a:r>
          </a:p>
          <a:p>
            <a:r>
              <a:rPr lang="cs-CZ" dirty="0" smtClean="0"/>
              <a:t>Zápis podle stejných pravidel jako u </a:t>
            </a:r>
            <a:r>
              <a:rPr lang="cs-CZ" smtClean="0"/>
              <a:t>přímě </a:t>
            </a:r>
            <a:r>
              <a:rPr lang="cs-CZ" dirty="0" err="1"/>
              <a:t>ú</a:t>
            </a:r>
            <a:r>
              <a:rPr lang="cs-CZ" smtClean="0"/>
              <a:t>měrnosti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022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odpověď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Šest dělníků vykoná práci za 12 hodin.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4954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31</TotalTime>
  <Words>110</Words>
  <Application>Microsoft Office PowerPoint</Application>
  <PresentationFormat>Předvádění na obrazovce (4:3)</PresentationFormat>
  <Paragraphs>25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Slovní úloha nepřímá úměrnost</vt:lpstr>
      <vt:lpstr>zadání</vt:lpstr>
      <vt:lpstr>Zápis a řešení</vt:lpstr>
      <vt:lpstr>postup</vt:lpstr>
      <vt:lpstr>odpověď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úloha nepřímá úměrnost</dc:title>
  <dc:creator>0CFZ</dc:creator>
  <cp:lastModifiedBy>6KWG</cp:lastModifiedBy>
  <cp:revision>5</cp:revision>
  <dcterms:created xsi:type="dcterms:W3CDTF">2012-01-02T16:04:12Z</dcterms:created>
  <dcterms:modified xsi:type="dcterms:W3CDTF">2012-03-07T10:32:01Z</dcterms:modified>
</cp:coreProperties>
</file>