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58" y="-17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25761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VY_52_INOVACE_29_JČ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řeky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55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Voda je </a:t>
            </a:r>
            <a:r>
              <a:rPr lang="cs-CZ" sz="2800" dirty="0"/>
              <a:t>pro život nezbytná.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U vodních zdrojů si lidé budovali sídla, zejména u řek.</a:t>
            </a:r>
            <a:endParaRPr lang="cs-CZ" sz="2800" dirty="0"/>
          </a:p>
        </p:txBody>
      </p:sp>
      <p:pic>
        <p:nvPicPr>
          <p:cNvPr id="1026" name="Picture 2" descr="C:\Users\OEM\Pictures\A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942" y="1772152"/>
            <a:ext cx="6916116" cy="41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53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Řeky České republiky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70" y="1601369"/>
            <a:ext cx="7620660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542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Oblast jižních Čech</a:t>
            </a:r>
            <a:endParaRPr lang="cs-CZ" sz="2800" dirty="0"/>
          </a:p>
        </p:txBody>
      </p:sp>
      <p:pic>
        <p:nvPicPr>
          <p:cNvPr id="5" name="Picture 2" descr="C:\Users\OEM\Pictures\A řeky ČR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65840"/>
            <a:ext cx="4038600" cy="239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A vý JČ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153057"/>
            <a:ext cx="4038600" cy="342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7092280" y="1772816"/>
            <a:ext cx="0" cy="2232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351842" y="1371525"/>
            <a:ext cx="1808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České Budějovice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34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Oblast jižních Čech: Vltava +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řeky Blanice, </a:t>
            </a:r>
            <a:r>
              <a:rPr lang="cs-CZ" sz="2400" dirty="0"/>
              <a:t>Lomnice</a:t>
            </a:r>
            <a:r>
              <a:rPr lang="cs-CZ" sz="2400" dirty="0" smtClean="0"/>
              <a:t>, Lužnice, Malše, Nežárka</a:t>
            </a:r>
            <a:r>
              <a:rPr lang="cs-CZ" sz="2400" dirty="0"/>
              <a:t>, </a:t>
            </a:r>
            <a:r>
              <a:rPr lang="cs-CZ" sz="2400" dirty="0" smtClean="0"/>
              <a:t>Otava, Volyňka 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Přiřaď k názvu řeky správné číslo.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940152" y="2174875"/>
            <a:ext cx="2746648" cy="395128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Lomnice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Otava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Volyňka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Blanice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Malše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Nežárka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Lužnice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85078"/>
            <a:ext cx="4035902" cy="3420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 flipH="1" flipV="1">
            <a:off x="2883313" y="4509120"/>
            <a:ext cx="1192062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75856" y="6237312"/>
            <a:ext cx="2178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České Budějovice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275856" y="2560262"/>
            <a:ext cx="432049" cy="3898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179885" y="2906162"/>
            <a:ext cx="46333" cy="8108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163945" y="5085184"/>
            <a:ext cx="57606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4" idx="0"/>
          </p:cNvCxnSpPr>
          <p:nvPr/>
        </p:nvCxnSpPr>
        <p:spPr>
          <a:xfrm flipH="1" flipV="1">
            <a:off x="2771801" y="5481228"/>
            <a:ext cx="6826" cy="756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395536" y="4365104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395536" y="3933056"/>
            <a:ext cx="91440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1" name="Přímá spojnice se šipkou 2050"/>
          <p:cNvCxnSpPr/>
          <p:nvPr/>
        </p:nvCxnSpPr>
        <p:spPr>
          <a:xfrm flipV="1">
            <a:off x="395536" y="3333564"/>
            <a:ext cx="576064" cy="3834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>
            <a:off x="395536" y="2492896"/>
            <a:ext cx="115212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95536" y="5922409"/>
            <a:ext cx="761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5252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1494" y="41157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9971" y="464542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75375" y="25368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3" y="2190930"/>
            <a:ext cx="761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07905" y="23755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91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 smtClean="0"/>
              <a:t>wikipedia.org</a:t>
            </a:r>
          </a:p>
          <a:p>
            <a:r>
              <a:rPr lang="cs-CZ" dirty="0"/>
              <a:t>Školní atlas ČR</a:t>
            </a:r>
            <a:r>
              <a:rPr lang="cs-CZ"/>
              <a:t>, </a:t>
            </a:r>
            <a:r>
              <a:rPr lang="cs-CZ" smtClean="0"/>
              <a:t>2.vydání-2008,</a:t>
            </a:r>
          </a:p>
          <a:p>
            <a:r>
              <a:rPr lang="cs-CZ" smtClean="0"/>
              <a:t>s</a:t>
            </a:r>
            <a:r>
              <a:rPr lang="cs-CZ" smtClean="0"/>
              <a:t>chválilo </a:t>
            </a:r>
            <a:r>
              <a:rPr lang="cs-CZ" dirty="0" smtClean="0"/>
              <a:t>MŠMT čj. 2180/2006-22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53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71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Voda je pro život nezbytná. U vodních zdrojů si lidé budovali sídla, zejména u řek.</vt:lpstr>
      <vt:lpstr>Řeky České republiky</vt:lpstr>
      <vt:lpstr>Oblast jižních Čech</vt:lpstr>
      <vt:lpstr>Oblast jižních Čech: Vltava +  řeky Blanice, Lomnice, Lužnice, Malše, Nežárka, Otava, Volyňka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 je nezbytná pro život. U vodních zdrojů si lidé budovali sídla, zejména u řek.</dc:title>
  <dc:creator>OEM</dc:creator>
  <cp:lastModifiedBy>OEM</cp:lastModifiedBy>
  <cp:revision>26</cp:revision>
  <dcterms:created xsi:type="dcterms:W3CDTF">2011-09-22T11:27:22Z</dcterms:created>
  <dcterms:modified xsi:type="dcterms:W3CDTF">2012-08-29T07:34:45Z</dcterms:modified>
</cp:coreProperties>
</file>