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5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58" y="-17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998203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VY_52_INOVACE_32_SZČ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- řeky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5553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/>
              <a:t>Voda je pro život nezbytná.</a:t>
            </a:r>
            <a:br>
              <a:rPr lang="cs-CZ" sz="2800" dirty="0"/>
            </a:br>
            <a:r>
              <a:rPr lang="cs-CZ" sz="2800" dirty="0"/>
              <a:t>U vodních zdrojů si lidé budovali svá sídla, zejména u řek.</a:t>
            </a:r>
          </a:p>
        </p:txBody>
      </p:sp>
      <p:pic>
        <p:nvPicPr>
          <p:cNvPr id="1026" name="Picture 2" descr="C:\Users\OEM\Pictures\A1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942" y="1772152"/>
            <a:ext cx="6916116" cy="4182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84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/>
              <a:t>Řeky České republiky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70" y="1601369"/>
            <a:ext cx="7620660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1445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Oblast </a:t>
            </a:r>
            <a:r>
              <a:rPr lang="cs-CZ" sz="2800" smtClean="0"/>
              <a:t>severozápadu Čech</a:t>
            </a:r>
            <a:endParaRPr lang="cs-CZ" sz="2800"/>
          </a:p>
        </p:txBody>
      </p:sp>
      <p:pic>
        <p:nvPicPr>
          <p:cNvPr id="1026" name="Picture 2" descr="C:\Users\OEM\Pictures\A řeky ČR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65840"/>
            <a:ext cx="4038600" cy="2394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OEM\Pictures\A vý SZČ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592837"/>
            <a:ext cx="4038600" cy="254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6660232" y="1844824"/>
            <a:ext cx="108012" cy="17281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052875" y="1435424"/>
            <a:ext cx="1639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Ústí nad Labem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0659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9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Oblast severozápadních Čech: </a:t>
            </a:r>
            <a:br>
              <a:rPr lang="cs-CZ" sz="2400" dirty="0" smtClean="0"/>
            </a:br>
            <a:r>
              <a:rPr lang="cs-CZ" sz="2400" dirty="0" smtClean="0"/>
              <a:t>řeky Bílina</a:t>
            </a:r>
            <a:r>
              <a:rPr lang="cs-CZ" sz="2400" dirty="0"/>
              <a:t>, Kamenice, Labe, Ohře</a:t>
            </a:r>
            <a:r>
              <a:rPr lang="cs-CZ" sz="2400" dirty="0" smtClean="0"/>
              <a:t>, Ploučnice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Přiřaď k názvu řeky správné číslo.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Kliknutím kontrola.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Bílina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Ohře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Labe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Ploučnice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Kamenice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43" y="2879393"/>
            <a:ext cx="4035902" cy="2542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699792" y="2780928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30" idx="2"/>
          </p:cNvCxnSpPr>
          <p:nvPr/>
        </p:nvCxnSpPr>
        <p:spPr>
          <a:xfrm>
            <a:off x="1441768" y="2936820"/>
            <a:ext cx="177904" cy="16443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983905" y="2936820"/>
            <a:ext cx="139823" cy="23643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3923928" y="3356992"/>
            <a:ext cx="432048" cy="14041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3779912" y="3933056"/>
            <a:ext cx="288032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3131840" y="5085184"/>
            <a:ext cx="45720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411760" y="2492896"/>
            <a:ext cx="1692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Ústí nad </a:t>
            </a:r>
            <a:r>
              <a:rPr lang="cs-CZ" dirty="0"/>
              <a:t>Labem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1290925" y="25674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833062" y="25674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051" name="TextovéPole 2050"/>
          <p:cNvSpPr txBox="1"/>
          <p:nvPr/>
        </p:nvSpPr>
        <p:spPr>
          <a:xfrm>
            <a:off x="2987824" y="58052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052" name="TextovéPole 2051"/>
          <p:cNvSpPr txBox="1"/>
          <p:nvPr/>
        </p:nvSpPr>
        <p:spPr>
          <a:xfrm>
            <a:off x="4011524" y="55892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053" name="TextovéPole 2052"/>
          <p:cNvSpPr txBox="1"/>
          <p:nvPr/>
        </p:nvSpPr>
        <p:spPr>
          <a:xfrm>
            <a:off x="4313210" y="47611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196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828836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 smtClean="0"/>
              <a:t>wikipedia.org</a:t>
            </a:r>
          </a:p>
          <a:p>
            <a:r>
              <a:rPr lang="cs-CZ" dirty="0"/>
              <a:t>Školní atlas ČR, </a:t>
            </a:r>
            <a:r>
              <a:rPr lang="cs-CZ" dirty="0" smtClean="0"/>
              <a:t>2.vydání-2008,</a:t>
            </a:r>
            <a:endParaRPr lang="cs-CZ" dirty="0"/>
          </a:p>
          <a:p>
            <a:r>
              <a:rPr lang="cs-CZ" dirty="0" smtClean="0"/>
              <a:t>schválilo MŠMT čj.2180/2006-22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174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64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Voda je pro život nezbytná. U vodních zdrojů si lidé budovali svá sídla, zejména u řek.</vt:lpstr>
      <vt:lpstr>Řeky České republiky</vt:lpstr>
      <vt:lpstr>Oblast severozápadu Čech</vt:lpstr>
      <vt:lpstr>Oblast severozápadních Čech:  řeky Bílina, Kamenice, Labe, Ohře, Ploučnice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16</cp:revision>
  <dcterms:created xsi:type="dcterms:W3CDTF">2011-09-22T15:01:20Z</dcterms:created>
  <dcterms:modified xsi:type="dcterms:W3CDTF">2012-08-29T07:24:24Z</dcterms:modified>
</cp:coreProperties>
</file>