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9" r:id="rId4"/>
    <p:sldId id="258" r:id="rId5"/>
    <p:sldId id="257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C7B0178-2526-447B-9394-A27F11F14700}" type="datetimeFigureOut">
              <a:rPr lang="cs-CZ" smtClean="0"/>
              <a:pPr/>
              <a:t>29.7.2012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F855DE6-1FDA-4E44-83DB-E513043760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WzlC6gQH-IE" TargetMode="External"/><Relationship Id="rId2" Type="http://schemas.openxmlformats.org/officeDocument/2006/relationships/hyperlink" Target="http://www.mzv.cz/jnp/cz/encyklopedie_statu/asie/index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zv.cz/jnp/cz/encyklopedie_statu/asie/index.html" TargetMode="External"/><Relationship Id="rId3" Type="http://schemas.openxmlformats.org/officeDocument/2006/relationships/hyperlink" Target="http://www.ideje.cz/uploads/image/data/509.jpg" TargetMode="External"/><Relationship Id="rId7" Type="http://schemas.openxmlformats.org/officeDocument/2006/relationships/hyperlink" Target="http://www.kompas.estranky.cz/img/picture/3634/phnom-penh-17-soutok-rek-mekong--vzadu-vlevo--a-tonle-sap--vpredu-.jpg" TargetMode="External"/><Relationship Id="rId2" Type="http://schemas.openxmlformats.org/officeDocument/2006/relationships/hyperlink" Target="http://leccos.com/pics/small.php?f=asie-_politicka_mapa.jpg&amp;s=16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blesk.cz/static/old_abc/imgdb/instance/1318976497phpRltQ2s.jpg" TargetMode="External"/><Relationship Id="rId5" Type="http://schemas.openxmlformats.org/officeDocument/2006/relationships/hyperlink" Target="http://www.fotogaleriehasek.cz/img/fotogalerie/varanasi-svate-mesto-destinace/0290_In_Var.jpg" TargetMode="External"/><Relationship Id="rId10" Type="http://schemas.openxmlformats.org/officeDocument/2006/relationships/hyperlink" Target="http://youtu.be/WzlC6gQH-IE" TargetMode="External"/><Relationship Id="rId4" Type="http://schemas.openxmlformats.org/officeDocument/2006/relationships/hyperlink" Target="http://us.123rf.com/400wm/400/400/muha/muha0907/muha090700004/5195054-krafa-snafa-tyrkysovafa-jezero-kucherlinskoe-v-pohoa-a-afa-altaj.jpg" TargetMode="External"/><Relationship Id="rId9" Type="http://schemas.openxmlformats.org/officeDocument/2006/relationships/hyperlink" Target="http://abc.blesk.cz/clanek/priroda/4626/snimky-z-kosmu-dokazuji-postupny-zanik-aralskeho-jezer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714356"/>
            <a:ext cx="850112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3429000"/>
          <a:ext cx="8354098" cy="1957400"/>
        </p:xfrm>
        <a:graphic>
          <a:graphicData uri="http://schemas.openxmlformats.org/drawingml/2006/table">
            <a:tbl>
              <a:tblPr/>
              <a:tblGrid>
                <a:gridCol w="8354098"/>
              </a:tblGrid>
              <a:tr h="3914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4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AUTOR</a:t>
                      </a:r>
                      <a:r>
                        <a:rPr lang="cs-CZ" sz="190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: Mgr. Hana Dvořáčková </a:t>
                      </a:r>
                      <a:endParaRPr lang="cs-CZ" sz="1900" dirty="0">
                        <a:solidFill>
                          <a:srgbClr val="FFC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4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NÁZEV</a:t>
                      </a:r>
                      <a:r>
                        <a:rPr lang="cs-CZ" sz="190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: </a:t>
                      </a:r>
                      <a:r>
                        <a:rPr lang="cs-CZ" sz="190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VY_32_INOVACE_22_ASIE</a:t>
                      </a:r>
                      <a:endParaRPr lang="cs-CZ" sz="1900" dirty="0">
                        <a:solidFill>
                          <a:srgbClr val="FFC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4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9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TEMA</a:t>
                      </a:r>
                      <a:r>
                        <a:rPr lang="cs-CZ" sz="190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: ZEMĚPIS</a:t>
                      </a:r>
                      <a:r>
                        <a:rPr lang="cs-CZ" sz="1900" baseline="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 1</a:t>
                      </a:r>
                      <a:endParaRPr lang="cs-CZ" sz="1900" dirty="0">
                        <a:solidFill>
                          <a:srgbClr val="FFC000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480">
                <a:tc>
                  <a:txBody>
                    <a:bodyPr/>
                    <a:lstStyle/>
                    <a:p>
                      <a:pPr marL="0" algn="l" rtl="0" eaLnBrk="1" latinLnBrk="0" hangingPunct="1">
                        <a:spcAft>
                          <a:spcPts val="0"/>
                        </a:spcAft>
                      </a:pPr>
                      <a:r>
                        <a:rPr lang="cs-CZ" sz="1900" dirty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ČÍSLO PROJEKTU</a:t>
                      </a:r>
                      <a:r>
                        <a:rPr lang="cs-CZ" sz="190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</a:rPr>
                        <a:t>: </a:t>
                      </a:r>
                      <a:r>
                        <a:rPr kumimoji="0" lang="cs-CZ" sz="1900" kern="1200" dirty="0" smtClean="0">
                          <a:solidFill>
                            <a:srgbClr val="FFC000"/>
                          </a:solidFill>
                          <a:latin typeface="Times New Roman"/>
                          <a:ea typeface="Times New Roman"/>
                          <a:cs typeface="+mn-cs"/>
                        </a:rPr>
                        <a:t>CZ.1.07/1.4.00/21.2598</a:t>
                      </a:r>
                      <a:endParaRPr kumimoji="0" lang="cs-CZ" sz="1900" kern="1200" dirty="0">
                        <a:solidFill>
                          <a:srgbClr val="FFC000"/>
                        </a:solidFill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229600" cy="3032588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ASIE </a:t>
            </a:r>
            <a:br>
              <a:rPr lang="cs-CZ" sz="8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CELKOVÝ PŘEHLED</a:t>
            </a:r>
            <a:endParaRPr lang="cs-CZ" sz="60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500702"/>
            <a:ext cx="8229600" cy="7143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Nejdůležitější údaje o světadílu Asie, zajímavosti, kontrolní otázky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1801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Algerian" pitchFamily="82" charset="0"/>
              </a:rPr>
              <a:t>A S I E</a:t>
            </a:r>
            <a:endParaRPr lang="cs-CZ" sz="5400" b="1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36"/>
            <a:ext cx="8229600" cy="5572164"/>
          </a:xfrm>
        </p:spPr>
        <p:txBody>
          <a:bodyPr>
            <a:noAutofit/>
          </a:bodyPr>
          <a:lstStyle/>
          <a:p>
            <a:r>
              <a:rPr lang="cs-CZ" sz="4000" dirty="0" smtClean="0"/>
              <a:t> </a:t>
            </a:r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největší světadíl</a:t>
            </a:r>
          </a:p>
          <a:p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zaujímá 1/3 pevniny</a:t>
            </a:r>
          </a:p>
          <a:p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žijí zde 2/3 obyvatel</a:t>
            </a:r>
          </a:p>
          <a:p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sousedí s Afrikou a Evropou</a:t>
            </a:r>
          </a:p>
          <a:p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Asii omývá:Severní ledový oceán 			   Tichý oceán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   Indický oceán</a:t>
            </a:r>
          </a:p>
          <a:p>
            <a:r>
              <a:rPr lang="cs-CZ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zasahuje za severní polární kruh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14290"/>
            <a:ext cx="6143668" cy="6452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286116" y="428604"/>
            <a:ext cx="2786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Severní ledový oceán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7356" y="5786454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Indický oceán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72264" y="3429000"/>
            <a:ext cx="18591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Tichý oceán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00166" y="1285860"/>
            <a:ext cx="1143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Evropa</a:t>
            </a:r>
            <a:endParaRPr lang="cs-CZ" sz="2000" b="1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0166" y="4786322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Afrika</a:t>
            </a:r>
            <a:endParaRPr lang="cs-CZ" sz="2000" b="1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FF00"/>
              </a:solidFill>
              <a:hlinkClick r:id="rId2"/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  <a:hlinkClick r:id="rId2"/>
              </a:rPr>
              <a:t>http://www.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mzv.cz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jnp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cz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/encyklopedie_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statu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asie</a:t>
            </a:r>
            <a:r>
              <a:rPr lang="cs-CZ" dirty="0" smtClean="0">
                <a:solidFill>
                  <a:srgbClr val="FFFF00"/>
                </a:solidFill>
                <a:hlinkClick r:id="rId2"/>
              </a:rPr>
              <a:t>/index.</a:t>
            </a:r>
            <a:r>
              <a:rPr lang="cs-CZ" dirty="0" err="1" smtClean="0">
                <a:solidFill>
                  <a:srgbClr val="FFFF00"/>
                </a:solidFill>
                <a:hlinkClick r:id="rId2"/>
              </a:rPr>
              <a:t>html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http://youtu.be/WzlC6gQH-IE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746572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000108"/>
            <a:ext cx="4714908" cy="4786346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Pohoří</a:t>
            </a:r>
          </a:p>
          <a:p>
            <a:endParaRPr lang="cs-CZ" dirty="0" smtClean="0"/>
          </a:p>
          <a:p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Himálaj: nejvyšší hora světa – </a:t>
            </a:r>
            <a:r>
              <a:rPr lang="cs-CZ" sz="39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Mont</a:t>
            </a:r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Everest (8848 m)</a:t>
            </a:r>
          </a:p>
          <a:p>
            <a:r>
              <a:rPr lang="cs-CZ" sz="39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Ťan</a:t>
            </a:r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9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Šan</a:t>
            </a:r>
            <a:endParaRPr lang="cs-CZ" sz="39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9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Karákoram</a:t>
            </a:r>
            <a:endParaRPr lang="cs-CZ" sz="39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Altaj</a:t>
            </a:r>
          </a:p>
          <a:p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Pamír</a:t>
            </a:r>
          </a:p>
          <a:p>
            <a:r>
              <a:rPr lang="cs-CZ" sz="39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Hindukúš</a:t>
            </a:r>
            <a:endParaRPr lang="cs-CZ" sz="3900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Kavkaz</a:t>
            </a:r>
          </a:p>
          <a:p>
            <a:r>
              <a:rPr lang="cs-CZ" sz="39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Tibet</a:t>
            </a:r>
            <a:endParaRPr lang="cs-CZ" sz="39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2066" y="1142984"/>
            <a:ext cx="3686172" cy="3140402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Nížiny</a:t>
            </a:r>
          </a:p>
          <a:p>
            <a:pPr algn="ctr">
              <a:buNone/>
            </a:pPr>
            <a:endParaRPr lang="cs-CZ" sz="3200" b="1" u="sng" dirty="0" smtClean="0">
              <a:solidFill>
                <a:srgbClr val="FF0000"/>
              </a:solidFill>
            </a:endParaRPr>
          </a:p>
          <a:p>
            <a:r>
              <a:rPr lang="cs-CZ" sz="3900" dirty="0" smtClean="0">
                <a:solidFill>
                  <a:schemeClr val="tx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Západosibiřská </a:t>
            </a:r>
          </a:p>
          <a:p>
            <a:r>
              <a:rPr lang="cs-CZ" sz="3900" dirty="0" smtClean="0">
                <a:solidFill>
                  <a:schemeClr val="tx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Středosibiřská</a:t>
            </a:r>
          </a:p>
          <a:p>
            <a:r>
              <a:rPr lang="cs-CZ" sz="3900" dirty="0" smtClean="0">
                <a:solidFill>
                  <a:schemeClr val="tx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Velká čínská</a:t>
            </a:r>
          </a:p>
          <a:p>
            <a:r>
              <a:rPr lang="cs-CZ" sz="3900" dirty="0" err="1" smtClean="0">
                <a:solidFill>
                  <a:schemeClr val="tx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Indoganžská</a:t>
            </a:r>
            <a:endParaRPr lang="cs-CZ" sz="3900" dirty="0" smtClean="0">
              <a:solidFill>
                <a:schemeClr val="tx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900" dirty="0" err="1" smtClean="0">
                <a:solidFill>
                  <a:schemeClr val="tx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Mezopotámská</a:t>
            </a:r>
            <a:endParaRPr lang="cs-CZ" sz="3900" dirty="0" smtClean="0">
              <a:solidFill>
                <a:schemeClr val="tx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071942"/>
            <a:ext cx="2848469" cy="213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67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4500570"/>
            <a:ext cx="2941432" cy="1957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428860" y="4143380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Himálaj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43834" y="4500570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Altaj</a:t>
            </a:r>
            <a:endParaRPr lang="cs-CZ" sz="2000" b="1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1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1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1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1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build="p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96088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571480"/>
            <a:ext cx="3614734" cy="545784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6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Řeky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Jenisej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Lena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Amur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Indus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Ganga</a:t>
            </a: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Brahmaputra</a:t>
            </a:r>
          </a:p>
          <a:p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Huang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-He</a:t>
            </a:r>
          </a:p>
          <a:p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Chang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Jiang</a:t>
            </a:r>
            <a:endParaRPr lang="cs-CZ" sz="36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Mekong</a:t>
            </a:r>
          </a:p>
          <a:p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7686" y="4572008"/>
            <a:ext cx="4038600" cy="199739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Jezera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Kaspické moře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Aralské jezero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Bajkalské jezero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785926"/>
            <a:ext cx="3164039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214554"/>
            <a:ext cx="2357454" cy="2326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214290"/>
            <a:ext cx="24669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214810" y="1857364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Ganga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86644" y="1714488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Mekong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72132" y="2214554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Aralské jezero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1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build="p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42583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kterými světadíly Asie sousedí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Které oceány oblévají Asii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Jak se jmenuje nejvyšší pohoří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Vyjmenuj 3 řeky.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Vyjmenuj 3 státy Asie.</a:t>
            </a:r>
            <a:endParaRPr lang="cs-CZ" sz="4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SPRÁVNÉ ODPOVĚDI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Asie sousedí s Evropou a Afrikou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Asii oblévá Severní ledový oceán, Tichý oceán a Indický oceán.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Nejvyšší pohoří se jmenuje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Himaláj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Asii jsou tyto řeky: Ob, Jenisej, Lena, Amur, Ganga, Indus, Brahmaputra.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Státy Asie: Rusko, Čína, Mongolsko, Vietnam, Japonsko, Kazachstán, Írán, Saudská Arábie, Turecko,..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96088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5000660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http://leccos.</a:t>
            </a:r>
            <a:r>
              <a:rPr lang="cs-CZ" sz="2000" dirty="0" err="1" smtClean="0">
                <a:hlinkClick r:id="rId2"/>
              </a:rPr>
              <a:t>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pics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small.php</a:t>
            </a:r>
            <a:r>
              <a:rPr lang="cs-CZ" sz="2000" dirty="0" smtClean="0">
                <a:hlinkClick r:id="rId2"/>
              </a:rPr>
              <a:t>?f=</a:t>
            </a:r>
            <a:r>
              <a:rPr lang="cs-CZ" sz="2000" dirty="0" err="1" smtClean="0">
                <a:hlinkClick r:id="rId2"/>
              </a:rPr>
              <a:t>asie</a:t>
            </a:r>
            <a:r>
              <a:rPr lang="cs-CZ" sz="2000" dirty="0" smtClean="0">
                <a:hlinkClick r:id="rId2"/>
              </a:rPr>
              <a:t>-_</a:t>
            </a:r>
            <a:r>
              <a:rPr lang="cs-CZ" sz="2000" dirty="0" err="1" smtClean="0">
                <a:hlinkClick r:id="rId2"/>
              </a:rPr>
              <a:t>politicka</a:t>
            </a:r>
            <a:r>
              <a:rPr lang="cs-CZ" sz="2000" dirty="0" smtClean="0">
                <a:hlinkClick r:id="rId2"/>
              </a:rPr>
              <a:t>_mapa.</a:t>
            </a:r>
            <a:r>
              <a:rPr lang="cs-CZ" sz="2000" dirty="0" err="1" smtClean="0">
                <a:hlinkClick r:id="rId2"/>
              </a:rPr>
              <a:t>jpg</a:t>
            </a:r>
            <a:r>
              <a:rPr lang="cs-CZ" sz="2000" dirty="0" smtClean="0">
                <a:hlinkClick r:id="rId2"/>
              </a:rPr>
              <a:t>&amp;s=160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www.ideje.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uploads</a:t>
            </a:r>
            <a:r>
              <a:rPr lang="cs-CZ" sz="2000" dirty="0" smtClean="0">
                <a:hlinkClick r:id="rId3"/>
              </a:rPr>
              <a:t>/image/data/509.jpg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us.123rf.com/400wm/400/400/</a:t>
            </a:r>
            <a:r>
              <a:rPr lang="cs-CZ" sz="2000" dirty="0" err="1" smtClean="0">
                <a:hlinkClick r:id="rId4"/>
              </a:rPr>
              <a:t>muha</a:t>
            </a:r>
            <a:r>
              <a:rPr lang="cs-CZ" sz="2000" dirty="0" smtClean="0">
                <a:hlinkClick r:id="rId4"/>
              </a:rPr>
              <a:t>/muha0907/muha090700004/5195054-</a:t>
            </a:r>
            <a:r>
              <a:rPr lang="cs-CZ" sz="2000" dirty="0" err="1" smtClean="0">
                <a:hlinkClick r:id="rId4"/>
              </a:rPr>
              <a:t>krafa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snafa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tyrkysovafa</a:t>
            </a:r>
            <a:r>
              <a:rPr lang="cs-CZ" sz="2000" dirty="0" smtClean="0">
                <a:hlinkClick r:id="rId4"/>
              </a:rPr>
              <a:t>-jezero-</a:t>
            </a:r>
            <a:r>
              <a:rPr lang="cs-CZ" sz="2000" dirty="0" err="1" smtClean="0">
                <a:hlinkClick r:id="rId4"/>
              </a:rPr>
              <a:t>kucherlinskoe</a:t>
            </a:r>
            <a:r>
              <a:rPr lang="cs-CZ" sz="2000" dirty="0" smtClean="0">
                <a:hlinkClick r:id="rId4"/>
              </a:rPr>
              <a:t>-v-</a:t>
            </a:r>
            <a:r>
              <a:rPr lang="cs-CZ" sz="2000" dirty="0" err="1" smtClean="0">
                <a:hlinkClick r:id="rId4"/>
              </a:rPr>
              <a:t>pohoa</a:t>
            </a:r>
            <a:r>
              <a:rPr lang="cs-CZ" sz="2000" dirty="0" smtClean="0">
                <a:hlinkClick r:id="rId4"/>
              </a:rPr>
              <a:t>-a-</a:t>
            </a:r>
            <a:r>
              <a:rPr lang="cs-CZ" sz="2000" dirty="0" err="1" smtClean="0">
                <a:hlinkClick r:id="rId4"/>
              </a:rPr>
              <a:t>afa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altaj.jpg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</a:t>
            </a:r>
            <a:r>
              <a:rPr lang="cs-CZ" sz="2000" dirty="0" err="1" smtClean="0">
                <a:hlinkClick r:id="rId5"/>
              </a:rPr>
              <a:t>fotogaleriehasek.cz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img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fotogalerie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varanasi</a:t>
            </a:r>
            <a:r>
              <a:rPr lang="cs-CZ" sz="2000" dirty="0" smtClean="0">
                <a:hlinkClick r:id="rId5"/>
              </a:rPr>
              <a:t>-svate-</a:t>
            </a:r>
            <a:r>
              <a:rPr lang="cs-CZ" sz="2000" dirty="0" err="1" smtClean="0">
                <a:hlinkClick r:id="rId5"/>
              </a:rPr>
              <a:t>mesto</a:t>
            </a:r>
            <a:r>
              <a:rPr lang="cs-CZ" sz="2000" dirty="0" smtClean="0">
                <a:hlinkClick r:id="rId5"/>
              </a:rPr>
              <a:t>-destinace/0290_In_Var.</a:t>
            </a:r>
            <a:r>
              <a:rPr lang="cs-CZ" sz="2000" dirty="0" err="1" smtClean="0">
                <a:hlinkClick r:id="rId5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img.blesk.cz/static/old_abc/imgdb/instance/1318976497phpRltQ2s.jpg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http://www.kompas.</a:t>
            </a:r>
            <a:r>
              <a:rPr lang="cs-CZ" sz="2000" dirty="0" err="1" smtClean="0">
                <a:hlinkClick r:id="rId7"/>
              </a:rPr>
              <a:t>estranky.cz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img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picture</a:t>
            </a:r>
            <a:r>
              <a:rPr lang="cs-CZ" sz="2000" dirty="0" smtClean="0">
                <a:hlinkClick r:id="rId7"/>
              </a:rPr>
              <a:t>/3634/</a:t>
            </a:r>
            <a:r>
              <a:rPr lang="cs-CZ" sz="2000" dirty="0" err="1" smtClean="0">
                <a:hlinkClick r:id="rId7"/>
              </a:rPr>
              <a:t>phnom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penh</a:t>
            </a:r>
            <a:r>
              <a:rPr lang="cs-CZ" sz="2000" dirty="0" smtClean="0">
                <a:hlinkClick r:id="rId7"/>
              </a:rPr>
              <a:t>-17-soutok-rek-</a:t>
            </a:r>
            <a:r>
              <a:rPr lang="cs-CZ" sz="2000" dirty="0" err="1" smtClean="0">
                <a:hlinkClick r:id="rId7"/>
              </a:rPr>
              <a:t>mekong</a:t>
            </a:r>
            <a:r>
              <a:rPr lang="cs-CZ" sz="2000" dirty="0" smtClean="0">
                <a:hlinkClick r:id="rId7"/>
              </a:rPr>
              <a:t>--vzadu-vlevo--a-</a:t>
            </a:r>
            <a:r>
              <a:rPr lang="cs-CZ" sz="2000" dirty="0" err="1" smtClean="0">
                <a:hlinkClick r:id="rId7"/>
              </a:rPr>
              <a:t>tonle</a:t>
            </a:r>
            <a:r>
              <a:rPr lang="cs-CZ" sz="2000" dirty="0" smtClean="0">
                <a:hlinkClick r:id="rId7"/>
              </a:rPr>
              <a:t>-sap--</a:t>
            </a:r>
            <a:r>
              <a:rPr lang="cs-CZ" sz="2000" dirty="0" err="1" smtClean="0">
                <a:hlinkClick r:id="rId7"/>
              </a:rPr>
              <a:t>vpredu</a:t>
            </a:r>
            <a:r>
              <a:rPr lang="cs-CZ" sz="2000" dirty="0" smtClean="0">
                <a:hlinkClick r:id="rId7"/>
              </a:rPr>
              <a:t>-.</a:t>
            </a:r>
            <a:r>
              <a:rPr lang="cs-CZ" sz="2000" dirty="0" err="1" smtClean="0">
                <a:hlinkClick r:id="rId7"/>
              </a:rPr>
              <a:t>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mzv.cz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jnp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cz</a:t>
            </a:r>
            <a:r>
              <a:rPr lang="cs-CZ" sz="2000" dirty="0" smtClean="0">
                <a:hlinkClick r:id="rId8"/>
              </a:rPr>
              <a:t>/encyklopedie_</a:t>
            </a:r>
            <a:r>
              <a:rPr lang="cs-CZ" sz="2000" dirty="0" err="1" smtClean="0">
                <a:hlinkClick r:id="rId8"/>
              </a:rPr>
              <a:t>statu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asie</a:t>
            </a:r>
            <a:r>
              <a:rPr lang="cs-CZ" sz="2000" dirty="0" smtClean="0">
                <a:hlinkClick r:id="rId8"/>
              </a:rPr>
              <a:t>/index.</a:t>
            </a:r>
            <a:r>
              <a:rPr lang="cs-CZ" sz="2000" dirty="0" err="1" smtClean="0">
                <a:hlinkClick r:id="rId8"/>
              </a:rPr>
              <a:t>html</a:t>
            </a:r>
            <a:endParaRPr lang="cs-CZ" sz="2000" dirty="0" smtClean="0">
              <a:hlinkClick r:id="rId9"/>
            </a:endParaRPr>
          </a:p>
          <a:p>
            <a:r>
              <a:rPr lang="cs-CZ" sz="2000" dirty="0" smtClean="0">
                <a:hlinkClick r:id="rId10"/>
              </a:rPr>
              <a:t>http://youtu.be/WzlC6gQH-IE</a:t>
            </a:r>
            <a:endParaRPr lang="cs-CZ" sz="20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392</TotalTime>
  <Words>271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ASIE   CELKOVÝ PŘEHLED</vt:lpstr>
      <vt:lpstr>A S I E</vt:lpstr>
      <vt:lpstr>Snímek 4</vt:lpstr>
      <vt:lpstr>Zajímavosti</vt:lpstr>
      <vt:lpstr>Povrch</vt:lpstr>
      <vt:lpstr>Vodstvo</vt:lpstr>
      <vt:lpstr>Opakování</vt:lpstr>
      <vt:lpstr>SPRÁVNÉ ODPOVĚDI</vt:lpstr>
      <vt:lpstr>Použité zdroje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ZŠP</cp:lastModifiedBy>
  <cp:revision>45</cp:revision>
  <dcterms:created xsi:type="dcterms:W3CDTF">2011-10-24T17:50:58Z</dcterms:created>
  <dcterms:modified xsi:type="dcterms:W3CDTF">2012-07-29T17:22:42Z</dcterms:modified>
</cp:coreProperties>
</file>