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7" r:id="rId2"/>
    <p:sldId id="256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image" Target="../media/image13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98F6D6F-8BDA-43D5-B8A7-ABE966706A38}" type="doc">
      <dgm:prSet loTypeId="urn:microsoft.com/office/officeart/2005/8/layout/vList4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2EE7F210-58CA-4FC2-AE70-DE0334916776}">
      <dgm:prSet phldrT="[Text]" custT="1"/>
      <dgm:spPr/>
      <dgm:t>
        <a:bodyPr/>
        <a:lstStyle/>
        <a:p>
          <a:pPr algn="ctr"/>
          <a:r>
            <a:rPr lang="cs-CZ" sz="5400" b="0" dirty="0" smtClean="0">
              <a:latin typeface="Times New Roman" pitchFamily="18" charset="0"/>
              <a:cs typeface="Times New Roman" pitchFamily="18" charset="0"/>
            </a:rPr>
            <a:t>KAZACHSTÁN</a:t>
          </a:r>
          <a:endParaRPr lang="cs-CZ" sz="5400" b="0" dirty="0">
            <a:latin typeface="Times New Roman" pitchFamily="18" charset="0"/>
            <a:cs typeface="Times New Roman" pitchFamily="18" charset="0"/>
          </a:endParaRPr>
        </a:p>
      </dgm:t>
    </dgm:pt>
    <dgm:pt modelId="{9AB645EC-3347-4714-A131-A9E2F5DF1848}" type="parTrans" cxnId="{44E97901-C3BA-4F8F-A63F-452D4C90FE89}">
      <dgm:prSet/>
      <dgm:spPr/>
      <dgm:t>
        <a:bodyPr/>
        <a:lstStyle/>
        <a:p>
          <a:endParaRPr lang="cs-CZ"/>
        </a:p>
      </dgm:t>
    </dgm:pt>
    <dgm:pt modelId="{2F5D835A-F2F6-4D3C-9902-DA7868B99832}" type="sibTrans" cxnId="{44E97901-C3BA-4F8F-A63F-452D4C90FE89}">
      <dgm:prSet/>
      <dgm:spPr/>
      <dgm:t>
        <a:bodyPr/>
        <a:lstStyle/>
        <a:p>
          <a:endParaRPr lang="cs-CZ"/>
        </a:p>
      </dgm:t>
    </dgm:pt>
    <dgm:pt modelId="{D2D6E56A-3C77-40C0-9259-78601966A124}">
      <dgm:prSet phldrT="[Text]" custT="1"/>
      <dgm:spPr/>
      <dgm:t>
        <a:bodyPr/>
        <a:lstStyle/>
        <a:p>
          <a:pPr algn="ctr"/>
          <a:r>
            <a:rPr lang="cs-CZ" sz="5400" dirty="0" smtClean="0">
              <a:latin typeface="Times New Roman" pitchFamily="18" charset="0"/>
              <a:cs typeface="Times New Roman" pitchFamily="18" charset="0"/>
            </a:rPr>
            <a:t>TÁDŽIKISTÁN</a:t>
          </a:r>
          <a:endParaRPr lang="cs-CZ" sz="5400" dirty="0">
            <a:latin typeface="Times New Roman" pitchFamily="18" charset="0"/>
            <a:cs typeface="Times New Roman" pitchFamily="18" charset="0"/>
          </a:endParaRPr>
        </a:p>
      </dgm:t>
    </dgm:pt>
    <dgm:pt modelId="{04F6D7CB-464A-481E-B566-7DD2392A9206}" type="parTrans" cxnId="{A2F61AEC-A48B-4570-BC49-B3F97576E34C}">
      <dgm:prSet/>
      <dgm:spPr/>
      <dgm:t>
        <a:bodyPr/>
        <a:lstStyle/>
        <a:p>
          <a:endParaRPr lang="cs-CZ"/>
        </a:p>
      </dgm:t>
    </dgm:pt>
    <dgm:pt modelId="{474E782F-F4C4-4690-B4A9-E0D0BA67EDD2}" type="sibTrans" cxnId="{A2F61AEC-A48B-4570-BC49-B3F97576E34C}">
      <dgm:prSet/>
      <dgm:spPr/>
      <dgm:t>
        <a:bodyPr/>
        <a:lstStyle/>
        <a:p>
          <a:endParaRPr lang="cs-CZ"/>
        </a:p>
      </dgm:t>
    </dgm:pt>
    <dgm:pt modelId="{56D1400C-E00B-4510-90AC-676880BED262}">
      <dgm:prSet phldrT="[Text]" custT="1"/>
      <dgm:spPr/>
      <dgm:t>
        <a:bodyPr/>
        <a:lstStyle/>
        <a:p>
          <a:pPr algn="ctr"/>
          <a:r>
            <a:rPr lang="cs-CZ" sz="5400" dirty="0" smtClean="0">
              <a:latin typeface="Times New Roman" pitchFamily="18" charset="0"/>
              <a:cs typeface="Times New Roman" pitchFamily="18" charset="0"/>
            </a:rPr>
            <a:t>KYRGYZSTÁN</a:t>
          </a:r>
          <a:endParaRPr lang="cs-CZ" sz="5400" dirty="0">
            <a:latin typeface="Times New Roman" pitchFamily="18" charset="0"/>
            <a:cs typeface="Times New Roman" pitchFamily="18" charset="0"/>
          </a:endParaRPr>
        </a:p>
      </dgm:t>
    </dgm:pt>
    <dgm:pt modelId="{F27BE6DF-3AA6-47EA-A2E2-FF4C2E891885}" type="parTrans" cxnId="{32E461A6-790D-42A1-A63D-6C92F4CA19C5}">
      <dgm:prSet/>
      <dgm:spPr/>
      <dgm:t>
        <a:bodyPr/>
        <a:lstStyle/>
        <a:p>
          <a:endParaRPr lang="cs-CZ"/>
        </a:p>
      </dgm:t>
    </dgm:pt>
    <dgm:pt modelId="{EBC30175-50E8-4B5A-B350-D7C41850E387}" type="sibTrans" cxnId="{32E461A6-790D-42A1-A63D-6C92F4CA19C5}">
      <dgm:prSet/>
      <dgm:spPr/>
      <dgm:t>
        <a:bodyPr/>
        <a:lstStyle/>
        <a:p>
          <a:endParaRPr lang="cs-CZ"/>
        </a:p>
      </dgm:t>
    </dgm:pt>
    <dgm:pt modelId="{E108A5F9-8D09-4A6F-9A4D-60B271306D62}">
      <dgm:prSet custT="1"/>
      <dgm:spPr/>
      <dgm:t>
        <a:bodyPr/>
        <a:lstStyle/>
        <a:p>
          <a:pPr algn="ctr"/>
          <a:r>
            <a:rPr lang="cs-CZ" sz="5400" b="0" dirty="0" smtClean="0">
              <a:latin typeface="Times New Roman" pitchFamily="18" charset="0"/>
              <a:cs typeface="Times New Roman" pitchFamily="18" charset="0"/>
            </a:rPr>
            <a:t>TURKMENISTÁN</a:t>
          </a:r>
          <a:endParaRPr lang="cs-CZ" sz="5400" b="0" dirty="0">
            <a:latin typeface="Times New Roman" pitchFamily="18" charset="0"/>
            <a:cs typeface="Times New Roman" pitchFamily="18" charset="0"/>
          </a:endParaRPr>
        </a:p>
      </dgm:t>
    </dgm:pt>
    <dgm:pt modelId="{90640808-2418-471C-8D5B-917E6A4FC770}" type="parTrans" cxnId="{CC3F772E-9295-491D-957D-43092F16754B}">
      <dgm:prSet/>
      <dgm:spPr/>
      <dgm:t>
        <a:bodyPr/>
        <a:lstStyle/>
        <a:p>
          <a:endParaRPr lang="cs-CZ"/>
        </a:p>
      </dgm:t>
    </dgm:pt>
    <dgm:pt modelId="{A84C92D8-6FEC-4A2D-989A-53072032621A}" type="sibTrans" cxnId="{CC3F772E-9295-491D-957D-43092F16754B}">
      <dgm:prSet/>
      <dgm:spPr/>
      <dgm:t>
        <a:bodyPr/>
        <a:lstStyle/>
        <a:p>
          <a:endParaRPr lang="cs-CZ"/>
        </a:p>
      </dgm:t>
    </dgm:pt>
    <dgm:pt modelId="{762A06BF-062E-4021-91D6-D8F0FB82E64E}">
      <dgm:prSet custT="1"/>
      <dgm:spPr/>
      <dgm:t>
        <a:bodyPr/>
        <a:lstStyle/>
        <a:p>
          <a:pPr algn="ctr"/>
          <a:r>
            <a:rPr lang="cs-CZ" sz="5400" dirty="0" smtClean="0">
              <a:latin typeface="Times New Roman" pitchFamily="18" charset="0"/>
              <a:cs typeface="Times New Roman" pitchFamily="18" charset="0"/>
            </a:rPr>
            <a:t>UZBEKISTÁN</a:t>
          </a:r>
          <a:endParaRPr lang="cs-CZ" sz="5400" dirty="0">
            <a:latin typeface="Times New Roman" pitchFamily="18" charset="0"/>
            <a:cs typeface="Times New Roman" pitchFamily="18" charset="0"/>
          </a:endParaRPr>
        </a:p>
      </dgm:t>
    </dgm:pt>
    <dgm:pt modelId="{C0A17646-6316-4094-89C5-27720A985E95}" type="parTrans" cxnId="{D37F6626-85E6-4B9F-92AC-6292098D11AB}">
      <dgm:prSet/>
      <dgm:spPr/>
      <dgm:t>
        <a:bodyPr/>
        <a:lstStyle/>
        <a:p>
          <a:endParaRPr lang="cs-CZ"/>
        </a:p>
      </dgm:t>
    </dgm:pt>
    <dgm:pt modelId="{5C93D514-2E15-467A-AE44-8FACB4077CA1}" type="sibTrans" cxnId="{D37F6626-85E6-4B9F-92AC-6292098D11AB}">
      <dgm:prSet/>
      <dgm:spPr/>
      <dgm:t>
        <a:bodyPr/>
        <a:lstStyle/>
        <a:p>
          <a:endParaRPr lang="cs-CZ"/>
        </a:p>
      </dgm:t>
    </dgm:pt>
    <dgm:pt modelId="{52C1555E-8E45-43CB-9609-4B55E77073F2}" type="pres">
      <dgm:prSet presAssocID="{598F6D6F-8BDA-43D5-B8A7-ABE966706A38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D7B36F7-0CF0-4913-8C2E-2D3E5E621268}" type="pres">
      <dgm:prSet presAssocID="{2EE7F210-58CA-4FC2-AE70-DE0334916776}" presName="comp" presStyleCnt="0"/>
      <dgm:spPr/>
    </dgm:pt>
    <dgm:pt modelId="{BF323548-C80B-4349-8F7E-708A9A0BD4D3}" type="pres">
      <dgm:prSet presAssocID="{2EE7F210-58CA-4FC2-AE70-DE0334916776}" presName="box" presStyleLbl="node1" presStyleIdx="0" presStyleCnt="5" custScaleX="94676"/>
      <dgm:spPr/>
      <dgm:t>
        <a:bodyPr/>
        <a:lstStyle/>
        <a:p>
          <a:endParaRPr lang="cs-CZ"/>
        </a:p>
      </dgm:t>
    </dgm:pt>
    <dgm:pt modelId="{45F4CA73-5DC9-4D3E-B832-F7FF5E46DB08}" type="pres">
      <dgm:prSet presAssocID="{2EE7F210-58CA-4FC2-AE70-DE0334916776}" presName="img" presStyleLbl="fgImgPlace1" presStyleIdx="0" presStyleCnt="5" custScaleX="148263" custScaleY="125000" custLinFactNeighborX="2252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EC9FF5B9-6B19-4ABB-A8E3-1F15894C0BE9}" type="pres">
      <dgm:prSet presAssocID="{2EE7F210-58CA-4FC2-AE70-DE0334916776}" presName="text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89AD9D-A090-486F-A911-BDD8E664A427}" type="pres">
      <dgm:prSet presAssocID="{2F5D835A-F2F6-4D3C-9902-DA7868B99832}" presName="spacer" presStyleCnt="0"/>
      <dgm:spPr/>
    </dgm:pt>
    <dgm:pt modelId="{1C8B583B-FC1D-4D0E-8073-78EE8953DA8A}" type="pres">
      <dgm:prSet presAssocID="{E108A5F9-8D09-4A6F-9A4D-60B271306D62}" presName="comp" presStyleCnt="0"/>
      <dgm:spPr/>
    </dgm:pt>
    <dgm:pt modelId="{2592D9D1-352F-4E04-8026-51B0F0DDA036}" type="pres">
      <dgm:prSet presAssocID="{E108A5F9-8D09-4A6F-9A4D-60B271306D62}" presName="box" presStyleLbl="node1" presStyleIdx="1" presStyleCnt="5" custScaleY="114254" custLinFactNeighborX="-1410" custLinFactNeighborY="1289"/>
      <dgm:spPr/>
      <dgm:t>
        <a:bodyPr/>
        <a:lstStyle/>
        <a:p>
          <a:endParaRPr lang="cs-CZ"/>
        </a:p>
      </dgm:t>
    </dgm:pt>
    <dgm:pt modelId="{8901FD8E-8361-4203-BC12-D857AFE7B3A0}" type="pres">
      <dgm:prSet presAssocID="{E108A5F9-8D09-4A6F-9A4D-60B271306D62}" presName="img" presStyleLbl="fgImgPlace1" presStyleIdx="1" presStyleCnt="5" custScaleX="148222" custScaleY="135804" custLinFactNeighborX="7051" custLinFactNeighborY="-1895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9F20D30B-22D6-4181-9415-789CBA58C155}" type="pres">
      <dgm:prSet presAssocID="{E108A5F9-8D09-4A6F-9A4D-60B271306D62}" presName="text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6836E1-5D9D-495D-AB70-D72FC22034B4}" type="pres">
      <dgm:prSet presAssocID="{A84C92D8-6FEC-4A2D-989A-53072032621A}" presName="spacer" presStyleCnt="0"/>
      <dgm:spPr/>
    </dgm:pt>
    <dgm:pt modelId="{34A97F75-43C2-46B5-A306-F46596A549C7}" type="pres">
      <dgm:prSet presAssocID="{762A06BF-062E-4021-91D6-D8F0FB82E64E}" presName="comp" presStyleCnt="0"/>
      <dgm:spPr/>
    </dgm:pt>
    <dgm:pt modelId="{C08E4180-2CA5-4E6D-9F71-51271F3DC0EB}" type="pres">
      <dgm:prSet presAssocID="{762A06BF-062E-4021-91D6-D8F0FB82E64E}" presName="box" presStyleLbl="node1" presStyleIdx="2" presStyleCnt="5" custScaleX="95717" custLinFactNeighborX="-507" custLinFactNeighborY="6875"/>
      <dgm:spPr/>
      <dgm:t>
        <a:bodyPr/>
        <a:lstStyle/>
        <a:p>
          <a:endParaRPr lang="cs-CZ"/>
        </a:p>
      </dgm:t>
    </dgm:pt>
    <dgm:pt modelId="{65B4DA9B-9A03-4F50-A3A2-51EF332B6430}" type="pres">
      <dgm:prSet presAssocID="{762A06BF-062E-4021-91D6-D8F0FB82E64E}" presName="img" presStyleLbl="fgImgPlace1" presStyleIdx="2" presStyleCnt="5" custScaleX="144198" custScaleY="123415" custLinFactNeighborX="2537" custLinFactNeighborY="7801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47E26950-CA3A-480C-89B5-11BA198DE323}" type="pres">
      <dgm:prSet presAssocID="{762A06BF-062E-4021-91D6-D8F0FB82E64E}" presName="text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60E6DB-841F-456B-A8E1-1197F8A46F83}" type="pres">
      <dgm:prSet presAssocID="{5C93D514-2E15-467A-AE44-8FACB4077CA1}" presName="spacer" presStyleCnt="0"/>
      <dgm:spPr/>
    </dgm:pt>
    <dgm:pt modelId="{0563968F-AF46-4811-8268-3374E9EAC399}" type="pres">
      <dgm:prSet presAssocID="{D2D6E56A-3C77-40C0-9259-78601966A124}" presName="comp" presStyleCnt="0"/>
      <dgm:spPr/>
    </dgm:pt>
    <dgm:pt modelId="{8354226D-BB71-4819-8909-03427798A696}" type="pres">
      <dgm:prSet presAssocID="{D2D6E56A-3C77-40C0-9259-78601966A124}" presName="box" presStyleLbl="node1" presStyleIdx="3" presStyleCnt="5" custLinFactNeighborX="-1604" custLinFactNeighborY="2935"/>
      <dgm:spPr/>
      <dgm:t>
        <a:bodyPr/>
        <a:lstStyle/>
        <a:p>
          <a:endParaRPr lang="cs-CZ"/>
        </a:p>
      </dgm:t>
    </dgm:pt>
    <dgm:pt modelId="{567A3053-B777-46AE-8F8D-976EB0E1857D}" type="pres">
      <dgm:prSet presAssocID="{D2D6E56A-3C77-40C0-9259-78601966A124}" presName="img" presStyleLbl="fgImgPlace1" presStyleIdx="3" presStyleCnt="5" custScaleX="144863" custScaleY="127241" custLinFactNeighborX="7955" custLinFactNeighborY="2480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6223C32D-36E8-4396-8364-B49FCAE2039B}" type="pres">
      <dgm:prSet presAssocID="{D2D6E56A-3C77-40C0-9259-78601966A124}" presName="text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33AF91-62CD-446E-BC20-3D369D30401B}" type="pres">
      <dgm:prSet presAssocID="{474E782F-F4C4-4690-B4A9-E0D0BA67EDD2}" presName="spacer" presStyleCnt="0"/>
      <dgm:spPr/>
    </dgm:pt>
    <dgm:pt modelId="{E71CED2B-AF4E-4507-853A-245411D12A11}" type="pres">
      <dgm:prSet presAssocID="{56D1400C-E00B-4510-90AC-676880BED262}" presName="comp" presStyleCnt="0"/>
      <dgm:spPr/>
    </dgm:pt>
    <dgm:pt modelId="{2083338E-194D-4CEC-BD41-E65BAFA8CA44}" type="pres">
      <dgm:prSet presAssocID="{56D1400C-E00B-4510-90AC-676880BED262}" presName="box" presStyleLbl="node1" presStyleIdx="4" presStyleCnt="5" custScaleX="96531"/>
      <dgm:spPr/>
      <dgm:t>
        <a:bodyPr/>
        <a:lstStyle/>
        <a:p>
          <a:endParaRPr lang="cs-CZ"/>
        </a:p>
      </dgm:t>
    </dgm:pt>
    <dgm:pt modelId="{4225EB76-B817-45EB-A067-7CE53FE48BF3}" type="pres">
      <dgm:prSet presAssocID="{56D1400C-E00B-4510-90AC-676880BED262}" presName="img" presStyleLbl="fgImgPlace1" presStyleIdx="4" presStyleCnt="5" custScaleX="141272" custScaleY="132500" custLinFactNeighborX="7124" custLinFactNeighborY="2650"/>
      <dgm:spPr>
        <a:blipFill rotWithShape="0">
          <a:blip xmlns:r="http://schemas.openxmlformats.org/officeDocument/2006/relationships" r:embed="rId5"/>
          <a:stretch>
            <a:fillRect/>
          </a:stretch>
        </a:blipFill>
      </dgm:spPr>
    </dgm:pt>
    <dgm:pt modelId="{429155B7-3346-440A-9486-3BA27EAACC6E}" type="pres">
      <dgm:prSet presAssocID="{56D1400C-E00B-4510-90AC-676880BED262}" presName="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0FC380E-4C09-47D6-BA15-F97803C46CE0}" type="presOf" srcId="{E108A5F9-8D09-4A6F-9A4D-60B271306D62}" destId="{2592D9D1-352F-4E04-8026-51B0F0DDA036}" srcOrd="0" destOrd="0" presId="urn:microsoft.com/office/officeart/2005/8/layout/vList4"/>
    <dgm:cxn modelId="{688128D6-39D1-4820-AAA0-1FD0A9DF6872}" type="presOf" srcId="{E108A5F9-8D09-4A6F-9A4D-60B271306D62}" destId="{9F20D30B-22D6-4181-9415-789CBA58C155}" srcOrd="1" destOrd="0" presId="urn:microsoft.com/office/officeart/2005/8/layout/vList4"/>
    <dgm:cxn modelId="{0CC71F96-12A5-4C26-A2D6-21E297EE13D0}" type="presOf" srcId="{2EE7F210-58CA-4FC2-AE70-DE0334916776}" destId="{BF323548-C80B-4349-8F7E-708A9A0BD4D3}" srcOrd="0" destOrd="0" presId="urn:microsoft.com/office/officeart/2005/8/layout/vList4"/>
    <dgm:cxn modelId="{A2F61AEC-A48B-4570-BC49-B3F97576E34C}" srcId="{598F6D6F-8BDA-43D5-B8A7-ABE966706A38}" destId="{D2D6E56A-3C77-40C0-9259-78601966A124}" srcOrd="3" destOrd="0" parTransId="{04F6D7CB-464A-481E-B566-7DD2392A9206}" sibTransId="{474E782F-F4C4-4690-B4A9-E0D0BA67EDD2}"/>
    <dgm:cxn modelId="{32E461A6-790D-42A1-A63D-6C92F4CA19C5}" srcId="{598F6D6F-8BDA-43D5-B8A7-ABE966706A38}" destId="{56D1400C-E00B-4510-90AC-676880BED262}" srcOrd="4" destOrd="0" parTransId="{F27BE6DF-3AA6-47EA-A2E2-FF4C2E891885}" sibTransId="{EBC30175-50E8-4B5A-B350-D7C41850E387}"/>
    <dgm:cxn modelId="{2E03E064-B1A8-40A2-A038-86BF01633F31}" type="presOf" srcId="{D2D6E56A-3C77-40C0-9259-78601966A124}" destId="{6223C32D-36E8-4396-8364-B49FCAE2039B}" srcOrd="1" destOrd="0" presId="urn:microsoft.com/office/officeart/2005/8/layout/vList4"/>
    <dgm:cxn modelId="{AFD03855-F52D-47C1-9E1A-F7181FEF44AF}" type="presOf" srcId="{56D1400C-E00B-4510-90AC-676880BED262}" destId="{2083338E-194D-4CEC-BD41-E65BAFA8CA44}" srcOrd="0" destOrd="0" presId="urn:microsoft.com/office/officeart/2005/8/layout/vList4"/>
    <dgm:cxn modelId="{44E97901-C3BA-4F8F-A63F-452D4C90FE89}" srcId="{598F6D6F-8BDA-43D5-B8A7-ABE966706A38}" destId="{2EE7F210-58CA-4FC2-AE70-DE0334916776}" srcOrd="0" destOrd="0" parTransId="{9AB645EC-3347-4714-A131-A9E2F5DF1848}" sibTransId="{2F5D835A-F2F6-4D3C-9902-DA7868B99832}"/>
    <dgm:cxn modelId="{CC3F772E-9295-491D-957D-43092F16754B}" srcId="{598F6D6F-8BDA-43D5-B8A7-ABE966706A38}" destId="{E108A5F9-8D09-4A6F-9A4D-60B271306D62}" srcOrd="1" destOrd="0" parTransId="{90640808-2418-471C-8D5B-917E6A4FC770}" sibTransId="{A84C92D8-6FEC-4A2D-989A-53072032621A}"/>
    <dgm:cxn modelId="{B05EFF35-92FC-40BB-B88D-C632D93ADB63}" type="presOf" srcId="{762A06BF-062E-4021-91D6-D8F0FB82E64E}" destId="{47E26950-CA3A-480C-89B5-11BA198DE323}" srcOrd="1" destOrd="0" presId="urn:microsoft.com/office/officeart/2005/8/layout/vList4"/>
    <dgm:cxn modelId="{C3E5F907-BE43-4619-AF80-021C821D4E5A}" type="presOf" srcId="{D2D6E56A-3C77-40C0-9259-78601966A124}" destId="{8354226D-BB71-4819-8909-03427798A696}" srcOrd="0" destOrd="0" presId="urn:microsoft.com/office/officeart/2005/8/layout/vList4"/>
    <dgm:cxn modelId="{9EB4E64D-8A5F-487E-A4A3-505BCB6B83CC}" type="presOf" srcId="{56D1400C-E00B-4510-90AC-676880BED262}" destId="{429155B7-3346-440A-9486-3BA27EAACC6E}" srcOrd="1" destOrd="0" presId="urn:microsoft.com/office/officeart/2005/8/layout/vList4"/>
    <dgm:cxn modelId="{F35DCA23-A32F-431E-AC98-8476DC8FB210}" type="presOf" srcId="{2EE7F210-58CA-4FC2-AE70-DE0334916776}" destId="{EC9FF5B9-6B19-4ABB-A8E3-1F15894C0BE9}" srcOrd="1" destOrd="0" presId="urn:microsoft.com/office/officeart/2005/8/layout/vList4"/>
    <dgm:cxn modelId="{14BA0DAB-C85C-4330-9525-D2F495B022E4}" type="presOf" srcId="{762A06BF-062E-4021-91D6-D8F0FB82E64E}" destId="{C08E4180-2CA5-4E6D-9F71-51271F3DC0EB}" srcOrd="0" destOrd="0" presId="urn:microsoft.com/office/officeart/2005/8/layout/vList4"/>
    <dgm:cxn modelId="{D37F6626-85E6-4B9F-92AC-6292098D11AB}" srcId="{598F6D6F-8BDA-43D5-B8A7-ABE966706A38}" destId="{762A06BF-062E-4021-91D6-D8F0FB82E64E}" srcOrd="2" destOrd="0" parTransId="{C0A17646-6316-4094-89C5-27720A985E95}" sibTransId="{5C93D514-2E15-467A-AE44-8FACB4077CA1}"/>
    <dgm:cxn modelId="{26370213-87BF-4120-9D2D-36AD0C90B2AE}" type="presOf" srcId="{598F6D6F-8BDA-43D5-B8A7-ABE966706A38}" destId="{52C1555E-8E45-43CB-9609-4B55E77073F2}" srcOrd="0" destOrd="0" presId="urn:microsoft.com/office/officeart/2005/8/layout/vList4"/>
    <dgm:cxn modelId="{03303CDA-5F8F-4F27-9D1B-4EF61783E8B3}" type="presParOf" srcId="{52C1555E-8E45-43CB-9609-4B55E77073F2}" destId="{ED7B36F7-0CF0-4913-8C2E-2D3E5E621268}" srcOrd="0" destOrd="0" presId="urn:microsoft.com/office/officeart/2005/8/layout/vList4"/>
    <dgm:cxn modelId="{BD61F8DB-425D-475D-97E4-E0FB8C5742C1}" type="presParOf" srcId="{ED7B36F7-0CF0-4913-8C2E-2D3E5E621268}" destId="{BF323548-C80B-4349-8F7E-708A9A0BD4D3}" srcOrd="0" destOrd="0" presId="urn:microsoft.com/office/officeart/2005/8/layout/vList4"/>
    <dgm:cxn modelId="{3F695040-0E42-47BE-AD8C-3580613E7582}" type="presParOf" srcId="{ED7B36F7-0CF0-4913-8C2E-2D3E5E621268}" destId="{45F4CA73-5DC9-4D3E-B832-F7FF5E46DB08}" srcOrd="1" destOrd="0" presId="urn:microsoft.com/office/officeart/2005/8/layout/vList4"/>
    <dgm:cxn modelId="{DC3B5482-3AB7-46EA-BFF8-69427F6380E5}" type="presParOf" srcId="{ED7B36F7-0CF0-4913-8C2E-2D3E5E621268}" destId="{EC9FF5B9-6B19-4ABB-A8E3-1F15894C0BE9}" srcOrd="2" destOrd="0" presId="urn:microsoft.com/office/officeart/2005/8/layout/vList4"/>
    <dgm:cxn modelId="{5C729655-00DD-4559-8E19-DC5CC791D87A}" type="presParOf" srcId="{52C1555E-8E45-43CB-9609-4B55E77073F2}" destId="{8E89AD9D-A090-486F-A911-BDD8E664A427}" srcOrd="1" destOrd="0" presId="urn:microsoft.com/office/officeart/2005/8/layout/vList4"/>
    <dgm:cxn modelId="{E2F1458F-D87E-400A-AF51-42F2DD861009}" type="presParOf" srcId="{52C1555E-8E45-43CB-9609-4B55E77073F2}" destId="{1C8B583B-FC1D-4D0E-8073-78EE8953DA8A}" srcOrd="2" destOrd="0" presId="urn:microsoft.com/office/officeart/2005/8/layout/vList4"/>
    <dgm:cxn modelId="{EF1E59CC-A067-4050-92AA-B3CA0CB8A963}" type="presParOf" srcId="{1C8B583B-FC1D-4D0E-8073-78EE8953DA8A}" destId="{2592D9D1-352F-4E04-8026-51B0F0DDA036}" srcOrd="0" destOrd="0" presId="urn:microsoft.com/office/officeart/2005/8/layout/vList4"/>
    <dgm:cxn modelId="{32D390C8-678A-4DC3-8F4B-EC92E24267FF}" type="presParOf" srcId="{1C8B583B-FC1D-4D0E-8073-78EE8953DA8A}" destId="{8901FD8E-8361-4203-BC12-D857AFE7B3A0}" srcOrd="1" destOrd="0" presId="urn:microsoft.com/office/officeart/2005/8/layout/vList4"/>
    <dgm:cxn modelId="{42C6269E-B2C2-4C01-8A8A-4C36D8FB43C9}" type="presParOf" srcId="{1C8B583B-FC1D-4D0E-8073-78EE8953DA8A}" destId="{9F20D30B-22D6-4181-9415-789CBA58C155}" srcOrd="2" destOrd="0" presId="urn:microsoft.com/office/officeart/2005/8/layout/vList4"/>
    <dgm:cxn modelId="{D8CBE805-F083-4D63-9EA8-248AEABABC67}" type="presParOf" srcId="{52C1555E-8E45-43CB-9609-4B55E77073F2}" destId="{716836E1-5D9D-495D-AB70-D72FC22034B4}" srcOrd="3" destOrd="0" presId="urn:microsoft.com/office/officeart/2005/8/layout/vList4"/>
    <dgm:cxn modelId="{7BBEE10A-E2A8-4C8F-8968-9DE5131605EB}" type="presParOf" srcId="{52C1555E-8E45-43CB-9609-4B55E77073F2}" destId="{34A97F75-43C2-46B5-A306-F46596A549C7}" srcOrd="4" destOrd="0" presId="urn:microsoft.com/office/officeart/2005/8/layout/vList4"/>
    <dgm:cxn modelId="{DFFFDD61-D1FD-4E9C-85BE-C5129698CBD0}" type="presParOf" srcId="{34A97F75-43C2-46B5-A306-F46596A549C7}" destId="{C08E4180-2CA5-4E6D-9F71-51271F3DC0EB}" srcOrd="0" destOrd="0" presId="urn:microsoft.com/office/officeart/2005/8/layout/vList4"/>
    <dgm:cxn modelId="{973AD4C1-5649-41FA-BC4E-73800B981293}" type="presParOf" srcId="{34A97F75-43C2-46B5-A306-F46596A549C7}" destId="{65B4DA9B-9A03-4F50-A3A2-51EF332B6430}" srcOrd="1" destOrd="0" presId="urn:microsoft.com/office/officeart/2005/8/layout/vList4"/>
    <dgm:cxn modelId="{0D99A590-E65D-47B4-BEAC-42F2DCDB430D}" type="presParOf" srcId="{34A97F75-43C2-46B5-A306-F46596A549C7}" destId="{47E26950-CA3A-480C-89B5-11BA198DE323}" srcOrd="2" destOrd="0" presId="urn:microsoft.com/office/officeart/2005/8/layout/vList4"/>
    <dgm:cxn modelId="{1EACA1AC-D756-4378-8523-307079C47E42}" type="presParOf" srcId="{52C1555E-8E45-43CB-9609-4B55E77073F2}" destId="{AF60E6DB-841F-456B-A8E1-1197F8A46F83}" srcOrd="5" destOrd="0" presId="urn:microsoft.com/office/officeart/2005/8/layout/vList4"/>
    <dgm:cxn modelId="{48EE67C8-48CC-4CE9-B547-EF2D259E4AD7}" type="presParOf" srcId="{52C1555E-8E45-43CB-9609-4B55E77073F2}" destId="{0563968F-AF46-4811-8268-3374E9EAC399}" srcOrd="6" destOrd="0" presId="urn:microsoft.com/office/officeart/2005/8/layout/vList4"/>
    <dgm:cxn modelId="{2B3F3B8C-939C-487D-B116-73D2A5F99465}" type="presParOf" srcId="{0563968F-AF46-4811-8268-3374E9EAC399}" destId="{8354226D-BB71-4819-8909-03427798A696}" srcOrd="0" destOrd="0" presId="urn:microsoft.com/office/officeart/2005/8/layout/vList4"/>
    <dgm:cxn modelId="{B1FA7931-4E46-4416-8067-69962A8E8463}" type="presParOf" srcId="{0563968F-AF46-4811-8268-3374E9EAC399}" destId="{567A3053-B777-46AE-8F8D-976EB0E1857D}" srcOrd="1" destOrd="0" presId="urn:microsoft.com/office/officeart/2005/8/layout/vList4"/>
    <dgm:cxn modelId="{0C9C35AC-4341-46FE-9D16-59F9E47BD4AF}" type="presParOf" srcId="{0563968F-AF46-4811-8268-3374E9EAC399}" destId="{6223C32D-36E8-4396-8364-B49FCAE2039B}" srcOrd="2" destOrd="0" presId="urn:microsoft.com/office/officeart/2005/8/layout/vList4"/>
    <dgm:cxn modelId="{3D322F70-FC57-41B6-89D3-E57B230C7219}" type="presParOf" srcId="{52C1555E-8E45-43CB-9609-4B55E77073F2}" destId="{A433AF91-62CD-446E-BC20-3D369D30401B}" srcOrd="7" destOrd="0" presId="urn:microsoft.com/office/officeart/2005/8/layout/vList4"/>
    <dgm:cxn modelId="{4D6A586C-510D-4916-9DA5-20A488838A88}" type="presParOf" srcId="{52C1555E-8E45-43CB-9609-4B55E77073F2}" destId="{E71CED2B-AF4E-4507-853A-245411D12A11}" srcOrd="8" destOrd="0" presId="urn:microsoft.com/office/officeart/2005/8/layout/vList4"/>
    <dgm:cxn modelId="{1E246C48-CFD1-4934-AEEB-12721C2331A8}" type="presParOf" srcId="{E71CED2B-AF4E-4507-853A-245411D12A11}" destId="{2083338E-194D-4CEC-BD41-E65BAFA8CA44}" srcOrd="0" destOrd="0" presId="urn:microsoft.com/office/officeart/2005/8/layout/vList4"/>
    <dgm:cxn modelId="{B2014FC4-9E26-42B7-8DB9-3476F9402ADF}" type="presParOf" srcId="{E71CED2B-AF4E-4507-853A-245411D12A11}" destId="{4225EB76-B817-45EB-A067-7CE53FE48BF3}" srcOrd="1" destOrd="0" presId="urn:microsoft.com/office/officeart/2005/8/layout/vList4"/>
    <dgm:cxn modelId="{CDA18F8B-2604-49F2-B16F-2E44BD10A959}" type="presParOf" srcId="{E71CED2B-AF4E-4507-853A-245411D12A11}" destId="{429155B7-3346-440A-9486-3BA27EAACC6E}" srcOrd="2" destOrd="0" presId="urn:microsoft.com/office/officeart/2005/8/layout/vList4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1FBE4185-14A0-45F4-B9B4-AE7E5598F8E4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EDA1F513-E913-4F62-BAA9-4567FF54AF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1FBE4185-14A0-45F4-B9B4-AE7E5598F8E4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1F513-E913-4F62-BAA9-4567FF54AF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1FBE4185-14A0-45F4-B9B4-AE7E5598F8E4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EDA1F513-E913-4F62-BAA9-4567FF54AFC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FBE4185-14A0-45F4-B9B4-AE7E5598F8E4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EDA1F513-E913-4F62-BAA9-4567FF54AF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1FBE4185-14A0-45F4-B9B4-AE7E5598F8E4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EDA1F513-E913-4F62-BAA9-4567FF54AF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E4185-14A0-45F4-B9B4-AE7E5598F8E4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1F513-E913-4F62-BAA9-4567FF54AF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FBE4185-14A0-45F4-B9B4-AE7E5598F8E4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EDA1F513-E913-4F62-BAA9-4567FF54AF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1FBE4185-14A0-45F4-B9B4-AE7E5598F8E4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EDA1F513-E913-4F62-BAA9-4567FF54AF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1FBE4185-14A0-45F4-B9B4-AE7E5598F8E4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EDA1F513-E913-4F62-BAA9-4567FF54AF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E4185-14A0-45F4-B9B4-AE7E5598F8E4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1F513-E913-4F62-BAA9-4567FF54AF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E4185-14A0-45F4-B9B4-AE7E5598F8E4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1F513-E913-4F62-BAA9-4567FF54AF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1FBE4185-14A0-45F4-B9B4-AE7E5598F8E4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EDA1F513-E913-4F62-BAA9-4567FF54AFC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gLlRhStxJk4&amp;feature=related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n.ic.cz/images/foto-rusko-2010/Rusko-201" TargetMode="External"/><Relationship Id="rId13" Type="http://schemas.openxmlformats.org/officeDocument/2006/relationships/hyperlink" Target="http://www.lideazeme.cz/files/imagecache/dust_filerenderer_normal/files/upload/story_press/4120/zlat__v_k_a_chabatu_4aeffbe07f.jpg" TargetMode="External"/><Relationship Id="rId3" Type="http://schemas.openxmlformats.org/officeDocument/2006/relationships/hyperlink" Target="http://t3.gstatic.com/images?q=tbn:ANd9GcTtZSZUhawT7YmLsyFtnbmPiUUQSF7TOzo3KIQ4LlDVJaAmyBOHzQ" TargetMode="External"/><Relationship Id="rId7" Type="http://schemas.openxmlformats.org/officeDocument/2006/relationships/hyperlink" Target="http://www.mn.ic.cz/images/foto-rusko-2010/ipage00013.php" TargetMode="External"/><Relationship Id="rId12" Type="http://schemas.openxmlformats.org/officeDocument/2006/relationships/hyperlink" Target="http://nd04.jxs.cz/105/668/d613d756a0_71552811_o2.jpg" TargetMode="External"/><Relationship Id="rId17" Type="http://schemas.openxmlformats.org/officeDocument/2006/relationships/hyperlink" Target="http://www.zsdobrichovice.cz/programy/zemepis/referaty/zakavkazsko_soubory/image009.gif" TargetMode="External"/><Relationship Id="rId2" Type="http://schemas.openxmlformats.org/officeDocument/2006/relationships/hyperlink" Target="http://www.luko2.com/images/info_rusko.gif" TargetMode="External"/><Relationship Id="rId16" Type="http://schemas.openxmlformats.org/officeDocument/2006/relationships/hyperlink" Target="https://secure.audleytravel.co.uk/burma/download/213-2/P_Tien_Tien+Shan_+Kyrgyzstan_0000045537_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edia.novinky.cz/607/246079-top_foto1-a6tun.jpg" TargetMode="External"/><Relationship Id="rId11" Type="http://schemas.openxmlformats.org/officeDocument/2006/relationships/hyperlink" Target="http://www.china-briefing.com/news/wp-content/uploads/2008/05/central-asia.jpg" TargetMode="External"/><Relationship Id="rId5" Type="http://schemas.openxmlformats.org/officeDocument/2006/relationships/hyperlink" Target="http://img.aktualne.centrum.cz/2/68/26840m-cesko-rusko-bulis-archipov-a-sokolov.jpg" TargetMode="External"/><Relationship Id="rId15" Type="http://schemas.openxmlformats.org/officeDocument/2006/relationships/hyperlink" Target="http://www.tadzjikistantradecenter.nl/images/home001.jpg" TargetMode="External"/><Relationship Id="rId10" Type="http://schemas.openxmlformats.org/officeDocument/2006/relationships/hyperlink" Target="http://www.mn.ic.cz/images/foto-rusko-2010/Rusko-2010-(2469).jpg" TargetMode="External"/><Relationship Id="rId4" Type="http://schemas.openxmlformats.org/officeDocument/2006/relationships/hyperlink" Target="http://www.poznavaci-zajezdy-svet.cz/img/rusko-petrohrad-64-1.jpg" TargetMode="External"/><Relationship Id="rId9" Type="http://schemas.openxmlformats.org/officeDocument/2006/relationships/hyperlink" Target="http://www.mn.ic.cz/images/foto-rusko-2010/Rusko-2010-(2273).jpg" TargetMode="External"/><Relationship Id="rId14" Type="http://schemas.openxmlformats.org/officeDocument/2006/relationships/hyperlink" Target="http://www.bestourism.com/img/items/big/7006/Uzbekistan_Tashkent_873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23669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3286124"/>
            <a:ext cx="8062912" cy="3036108"/>
          </a:xfrm>
        </p:spPr>
        <p:txBody>
          <a:bodyPr>
            <a:normAutofit/>
          </a:bodyPr>
          <a:lstStyle/>
          <a:p>
            <a:pPr algn="l"/>
            <a:endParaRPr lang="cs-CZ" b="1" dirty="0" smtClean="0">
              <a:solidFill>
                <a:schemeClr val="accent4">
                  <a:lumMod val="50000"/>
                </a:schemeClr>
              </a:solidFill>
              <a:latin typeface="Arial Black" pitchFamily="34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Picture 2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857232"/>
            <a:ext cx="7929586" cy="22085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85720" y="3643314"/>
          <a:ext cx="8572560" cy="2637127"/>
        </p:xfrm>
        <a:graphic>
          <a:graphicData uri="http://schemas.openxmlformats.org/drawingml/2006/table">
            <a:tbl>
              <a:tblPr/>
              <a:tblGrid>
                <a:gridCol w="8572560"/>
              </a:tblGrid>
              <a:tr h="43724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kumimoji="0" lang="cs-CZ" sz="1900" b="0" kern="1200" dirty="0">
                          <a:solidFill>
                            <a:schemeClr val="accent2">
                              <a:lumMod val="40000"/>
                              <a:lumOff val="60000"/>
                            </a:schemeClr>
                          </a:solidFill>
                          <a:latin typeface="Times New Roman"/>
                          <a:ea typeface="Times New Roman"/>
                          <a:cs typeface="+mn-cs"/>
                        </a:rPr>
                        <a:t>NÁZEV ŠKOLY: </a:t>
                      </a:r>
                      <a:r>
                        <a:rPr lang="cs-CZ" sz="1900" dirty="0">
                          <a:solidFill>
                            <a:schemeClr val="accent2">
                              <a:lumMod val="40000"/>
                              <a:lumOff val="60000"/>
                            </a:schemeClr>
                          </a:solidFill>
                          <a:latin typeface="Times New Roman"/>
                          <a:ea typeface="Times New Roman"/>
                        </a:rPr>
                        <a:t>Speciální základní škola, Chlumec nad Cidlinou , Smetanova 123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289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kumimoji="0" lang="cs-CZ" sz="1900" b="0" kern="1200" dirty="0">
                          <a:solidFill>
                            <a:schemeClr val="accent2">
                              <a:lumMod val="40000"/>
                              <a:lumOff val="60000"/>
                            </a:schemeClr>
                          </a:solidFill>
                          <a:latin typeface="Times New Roman"/>
                          <a:ea typeface="Times New Roman"/>
                          <a:cs typeface="+mn-cs"/>
                        </a:rPr>
                        <a:t>AUTOR</a:t>
                      </a:r>
                      <a:r>
                        <a:rPr kumimoji="0" lang="cs-CZ" sz="1900" b="0" kern="1200" dirty="0" smtClean="0">
                          <a:solidFill>
                            <a:schemeClr val="accent2">
                              <a:lumMod val="40000"/>
                              <a:lumOff val="60000"/>
                            </a:schemeClr>
                          </a:solidFill>
                          <a:latin typeface="Times New Roman"/>
                          <a:ea typeface="Times New Roman"/>
                          <a:cs typeface="+mn-cs"/>
                        </a:rPr>
                        <a:t>: </a:t>
                      </a:r>
                      <a:r>
                        <a:rPr lang="cs-CZ" sz="1900" dirty="0" smtClean="0">
                          <a:solidFill>
                            <a:schemeClr val="accent2">
                              <a:lumMod val="40000"/>
                              <a:lumOff val="60000"/>
                            </a:schemeClr>
                          </a:solidFill>
                          <a:latin typeface="Times New Roman"/>
                          <a:ea typeface="Times New Roman"/>
                        </a:rPr>
                        <a:t>Mgr. Hana Dvořáčková</a:t>
                      </a:r>
                      <a:endParaRPr lang="cs-CZ" sz="1900" dirty="0">
                        <a:solidFill>
                          <a:schemeClr val="accent2">
                            <a:lumMod val="40000"/>
                            <a:lumOff val="60000"/>
                          </a:schemeClr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427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kumimoji="0" lang="cs-CZ" sz="1900" b="0" kern="1200" dirty="0">
                          <a:solidFill>
                            <a:schemeClr val="accent2">
                              <a:lumMod val="40000"/>
                              <a:lumOff val="60000"/>
                            </a:schemeClr>
                          </a:solidFill>
                          <a:latin typeface="Times New Roman"/>
                          <a:ea typeface="Times New Roman"/>
                          <a:cs typeface="+mn-cs"/>
                        </a:rPr>
                        <a:t>NÁZEV:</a:t>
                      </a:r>
                      <a:r>
                        <a:rPr lang="cs-CZ" sz="1900" b="1" dirty="0">
                          <a:solidFill>
                            <a:schemeClr val="accent2">
                              <a:lumMod val="40000"/>
                              <a:lumOff val="60000"/>
                            </a:schemeClr>
                          </a:solidFill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900" dirty="0" smtClean="0">
                          <a:solidFill>
                            <a:schemeClr val="accent2">
                              <a:lumMod val="40000"/>
                              <a:lumOff val="60000"/>
                            </a:schemeClr>
                          </a:solidFill>
                          <a:latin typeface="Times New Roman"/>
                          <a:ea typeface="Times New Roman"/>
                        </a:rPr>
                        <a:t>VY_32_INOVACE_23_RUSKO,</a:t>
                      </a:r>
                      <a:r>
                        <a:rPr lang="cs-CZ" sz="1900" baseline="0" dirty="0" smtClean="0">
                          <a:solidFill>
                            <a:schemeClr val="accent2">
                              <a:lumMod val="40000"/>
                              <a:lumOff val="60000"/>
                            </a:schemeClr>
                          </a:solidFill>
                          <a:latin typeface="Times New Roman"/>
                          <a:ea typeface="Times New Roman"/>
                        </a:rPr>
                        <a:t> STŘEDNÍ ASIE, ZAKAVKAZSKO</a:t>
                      </a:r>
                      <a:endParaRPr lang="cs-CZ" sz="1900" dirty="0">
                        <a:solidFill>
                          <a:schemeClr val="accent2">
                            <a:lumMod val="40000"/>
                            <a:lumOff val="60000"/>
                          </a:schemeClr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56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kumimoji="0" lang="cs-CZ" sz="1900" b="0" kern="1200" dirty="0">
                          <a:solidFill>
                            <a:schemeClr val="accent2">
                              <a:lumMod val="40000"/>
                              <a:lumOff val="60000"/>
                            </a:schemeClr>
                          </a:solidFill>
                          <a:latin typeface="Times New Roman"/>
                          <a:ea typeface="Times New Roman"/>
                          <a:cs typeface="+mn-cs"/>
                        </a:rPr>
                        <a:t>TEMA</a:t>
                      </a:r>
                      <a:r>
                        <a:rPr kumimoji="0" lang="cs-CZ" sz="1900" b="0" kern="1200" dirty="0" smtClean="0">
                          <a:solidFill>
                            <a:schemeClr val="accent2">
                              <a:lumMod val="40000"/>
                              <a:lumOff val="60000"/>
                            </a:schemeClr>
                          </a:solidFill>
                          <a:latin typeface="Times New Roman"/>
                          <a:ea typeface="Times New Roman"/>
                          <a:cs typeface="+mn-cs"/>
                        </a:rPr>
                        <a:t>:</a:t>
                      </a:r>
                      <a:r>
                        <a:rPr kumimoji="0" lang="cs-CZ" sz="1900" b="0" kern="1200" baseline="0" dirty="0" smtClean="0">
                          <a:solidFill>
                            <a:schemeClr val="accent2">
                              <a:lumMod val="40000"/>
                              <a:lumOff val="60000"/>
                            </a:schemeClr>
                          </a:solidFill>
                          <a:latin typeface="Times New Roman"/>
                          <a:ea typeface="Times New Roman"/>
                          <a:cs typeface="+mn-cs"/>
                        </a:rPr>
                        <a:t> ZEMĚPIS 1</a:t>
                      </a:r>
                      <a:endParaRPr lang="cs-CZ" sz="1900" dirty="0">
                        <a:solidFill>
                          <a:schemeClr val="accent2">
                            <a:lumMod val="40000"/>
                            <a:lumOff val="60000"/>
                          </a:schemeClr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705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900" b="0" dirty="0">
                          <a:solidFill>
                            <a:schemeClr val="accent2">
                              <a:lumMod val="40000"/>
                              <a:lumOff val="60000"/>
                            </a:schemeClr>
                          </a:solidFill>
                          <a:latin typeface="Times New Roman"/>
                          <a:ea typeface="Times New Roman"/>
                        </a:rPr>
                        <a:t>ČÍSLO </a:t>
                      </a:r>
                      <a:r>
                        <a:rPr lang="cs-CZ" sz="1900" b="0" dirty="0" smtClean="0">
                          <a:solidFill>
                            <a:schemeClr val="accent2">
                              <a:lumMod val="40000"/>
                              <a:lumOff val="60000"/>
                            </a:schemeClr>
                          </a:solidFill>
                          <a:latin typeface="Times New Roman"/>
                          <a:ea typeface="Times New Roman"/>
                        </a:rPr>
                        <a:t>PROJEKTU: </a:t>
                      </a:r>
                      <a:r>
                        <a:rPr kumimoji="0" lang="cs-CZ" sz="1900" b="0" kern="1200" dirty="0" smtClean="0">
                          <a:solidFill>
                            <a:schemeClr val="accent2">
                              <a:lumMod val="40000"/>
                              <a:lumOff val="60000"/>
                            </a:schemeClr>
                          </a:solidFill>
                          <a:latin typeface="Times New Roman"/>
                          <a:ea typeface="Times New Roman"/>
                          <a:cs typeface="+mn-cs"/>
                        </a:rPr>
                        <a:t>CZ.1.07/1.4.00/21.2598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071546"/>
            <a:ext cx="8229600" cy="4090200"/>
          </a:xfrm>
        </p:spPr>
        <p:txBody>
          <a:bodyPr>
            <a:noAutofit/>
          </a:bodyPr>
          <a:lstStyle/>
          <a:p>
            <a:pPr algn="ctr"/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Rusko </a:t>
            </a:r>
            <a:br>
              <a:rPr lang="cs-CZ" sz="8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Střední Asie Zakavkazsko</a:t>
            </a:r>
            <a:endParaRPr lang="cs-CZ" sz="8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5572140"/>
            <a:ext cx="8229600" cy="10001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Základní informace o Rusku, oblasti Střední Asie a Zakavkazska, </a:t>
            </a: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	  kontrolní otázky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-214338"/>
            <a:ext cx="8229600" cy="1357298"/>
          </a:xfrm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RUSKO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857232"/>
            <a:ext cx="5857884" cy="6000767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Kontinent: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Evropa, Asie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Rozloha: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17 075 200 km</a:t>
            </a:r>
            <a:r>
              <a:rPr lang="cs-CZ" sz="2800" b="1" baseline="300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2 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		       (největší  stát světa)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Nejvyšší hory: </a:t>
            </a:r>
            <a:r>
              <a:rPr lang="cs-CZ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Elbrus 5 633 m   		                </a:t>
            </a:r>
            <a:r>
              <a:rPr lang="cs-CZ" sz="28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Belucha</a:t>
            </a:r>
            <a:r>
              <a:rPr lang="cs-CZ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4506 m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Nejdelší řeky: </a:t>
            </a:r>
            <a:r>
              <a:rPr lang="cs-CZ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Amur - 4416 km 		                Lena - 4400 km 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			     Ob - 4620 km 		                                     		     Jenisej - 4092 km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Největší jezera: </a:t>
            </a:r>
            <a:r>
              <a:rPr lang="cs-CZ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Bajkal - 31 500 km2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Úřední jazyk: </a:t>
            </a:r>
            <a:r>
              <a:rPr lang="cs-CZ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ruština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Měna: </a:t>
            </a:r>
            <a:r>
              <a:rPr lang="cs-CZ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1 rubl </a:t>
            </a:r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643538" y="3000372"/>
            <a:ext cx="3500462" cy="3500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72198" y="928670"/>
            <a:ext cx="2608141" cy="17351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3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6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4294967295"/>
          </p:nvPr>
        </p:nvSpPr>
        <p:spPr>
          <a:xfrm>
            <a:off x="0" y="214312"/>
            <a:ext cx="9144000" cy="664368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Hlavní město: </a:t>
            </a:r>
            <a:r>
              <a:rPr lang="cs-CZ" sz="2800" b="1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Moskva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Další města: </a:t>
            </a:r>
            <a:r>
              <a:rPr lang="cs-CZ" sz="2800" b="1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Omsk, Novosibirsk, Krasnojarsk, Irkutsk, 		  Vladivostok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Největší nížina: </a:t>
            </a:r>
            <a:r>
              <a:rPr lang="cs-CZ" sz="2800" b="1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Západosibiřská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Nerostné suroviny: </a:t>
            </a:r>
            <a:r>
              <a:rPr lang="cs-CZ" sz="2800" b="1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ropa, zemní plyn, uhlí, železná 	ruda,barevné kovy, diamanty, zlato, kamenná sůl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Nejdelší železnice: </a:t>
            </a:r>
            <a:r>
              <a:rPr lang="cs-CZ" sz="2800" b="1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Transsibiřská magistrála (Moskva – 			  Vladivostok), přes 9 000 km</a:t>
            </a:r>
          </a:p>
          <a:p>
            <a:pPr>
              <a:buNone/>
            </a:pPr>
            <a:endParaRPr lang="cs-CZ" sz="2800" b="1" dirty="0" smtClean="0">
              <a:solidFill>
                <a:schemeClr val="accent4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Části Ruska: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bg2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Sever: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nehostinná krajina, pastevectví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bg2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Střed: </a:t>
            </a:r>
            <a:r>
              <a:rPr lang="cs-CZ" sz="2800" b="1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tajga (les), zásobárna dřeva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bg2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Jih: </a:t>
            </a:r>
            <a:r>
              <a:rPr lang="cs-CZ" sz="2800" b="1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stepi, pěstování obilnin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571480"/>
            <a:ext cx="4018373" cy="53578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0" y="642918"/>
            <a:ext cx="35004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Petrohrad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3372" y="428604"/>
            <a:ext cx="4500574" cy="314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71933" y="3929066"/>
            <a:ext cx="4691311" cy="264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8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5166887" cy="31575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857356" y="0"/>
            <a:ext cx="2428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Vladivostok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4810" y="214290"/>
            <a:ext cx="4753296" cy="3214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357818" y="357166"/>
            <a:ext cx="3429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Ruské domky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3357562"/>
            <a:ext cx="4748574" cy="32115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8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72000" y="3500438"/>
            <a:ext cx="4114800" cy="278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2071670" y="3500438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Vladivostok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29322" y="3714752"/>
            <a:ext cx="2714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Bajkal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9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STŘEDNÍ  ASIE</a:t>
            </a:r>
            <a:endParaRPr lang="cs-CZ" sz="6000" b="1" dirty="0">
              <a:solidFill>
                <a:schemeClr val="accent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928670"/>
            <a:ext cx="5572132" cy="5929329"/>
          </a:xfrm>
        </p:spPr>
        <p:txBody>
          <a:bodyPr>
            <a:noAutofit/>
          </a:bodyPr>
          <a:lstStyle/>
          <a:p>
            <a:r>
              <a:rPr lang="cs-CZ" sz="3000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Velmi suchá oblast</a:t>
            </a:r>
          </a:p>
          <a:p>
            <a:r>
              <a:rPr lang="cs-CZ" sz="3000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Pouště: Karakum, Kyzylkum</a:t>
            </a:r>
          </a:p>
          <a:p>
            <a:r>
              <a:rPr lang="cs-CZ" sz="3000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Pohoří: </a:t>
            </a:r>
            <a:r>
              <a:rPr lang="cs-CZ" sz="3000" dirty="0" err="1" smtClean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Ťan</a:t>
            </a:r>
            <a:r>
              <a:rPr lang="cs-CZ" sz="3000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3000" dirty="0" err="1" smtClean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Šan</a:t>
            </a:r>
            <a:r>
              <a:rPr lang="cs-CZ" sz="3000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, Pamír</a:t>
            </a:r>
          </a:p>
          <a:p>
            <a:r>
              <a:rPr lang="cs-CZ" sz="3000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Jezera: Balchaš, Aralské (vysychá)</a:t>
            </a:r>
          </a:p>
          <a:p>
            <a:r>
              <a:rPr lang="cs-CZ" sz="3000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Řeky: </a:t>
            </a:r>
            <a:r>
              <a:rPr lang="cs-CZ" sz="3000" dirty="0" err="1" smtClean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Amurdarja</a:t>
            </a:r>
            <a:r>
              <a:rPr lang="cs-CZ" sz="3000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, Syrdarja</a:t>
            </a:r>
          </a:p>
          <a:p>
            <a:r>
              <a:rPr lang="cs-CZ" sz="3000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Pěstování obilnin a bavlníku</a:t>
            </a:r>
          </a:p>
          <a:p>
            <a:r>
              <a:rPr lang="cs-CZ" sz="3000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Zpracování ropy a zemního plynu</a:t>
            </a:r>
          </a:p>
          <a:p>
            <a:r>
              <a:rPr lang="cs-CZ" sz="3000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Výroba textilu a koberců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214942" y="1428736"/>
            <a:ext cx="3929058" cy="27503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Obdélník 8"/>
          <p:cNvSpPr/>
          <p:nvPr/>
        </p:nvSpPr>
        <p:spPr>
          <a:xfrm>
            <a:off x="4572000" y="528638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?v=gLlRhStxJk4&amp;feature=</a:t>
            </a:r>
            <a:r>
              <a:rPr lang="cs-CZ" dirty="0" err="1" smtClean="0">
                <a:hlinkClick r:id="rId3"/>
              </a:rPr>
              <a:t>related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28662" y="0"/>
            <a:ext cx="435771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32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endParaRPr lang="cs-CZ" sz="32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Diagram 3"/>
          <p:cNvGraphicFramePr/>
          <p:nvPr/>
        </p:nvGraphicFramePr>
        <p:xfrm>
          <a:off x="0" y="0"/>
          <a:ext cx="9144000" cy="65008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2984"/>
          </a:xfrm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ZAKAVKAZSKO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857232"/>
            <a:ext cx="9144000" cy="6000767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1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Oblast za pohořím Kavkaz</a:t>
            </a:r>
          </a:p>
          <a:p>
            <a:r>
              <a:rPr lang="cs-CZ" sz="3200" dirty="0" smtClean="0">
                <a:solidFill>
                  <a:schemeClr val="accent1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Hornatá oblast s častými zemětřeseními</a:t>
            </a:r>
          </a:p>
          <a:p>
            <a:r>
              <a:rPr lang="cs-CZ" sz="3200" dirty="0" smtClean="0">
                <a:solidFill>
                  <a:schemeClr val="accent1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Plodiny: čajovník, bavlník,citrusy, vinná réva, obilí</a:t>
            </a:r>
          </a:p>
          <a:p>
            <a:r>
              <a:rPr lang="cs-CZ" sz="3200" dirty="0" smtClean="0">
                <a:solidFill>
                  <a:schemeClr val="accent1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Nerostné suroviny: ropa, zemní plyn, barevné kovy</a:t>
            </a:r>
          </a:p>
          <a:p>
            <a:pPr>
              <a:buNone/>
            </a:pPr>
            <a:endParaRPr lang="cs-CZ" sz="3200" dirty="0" smtClean="0">
              <a:solidFill>
                <a:schemeClr val="accent1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lvl="2">
              <a:buNone/>
            </a:pPr>
            <a:r>
              <a:rPr lang="cs-CZ" sz="3600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Státy:</a:t>
            </a:r>
            <a:r>
              <a:rPr lang="cs-CZ" sz="3600" u="sng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Arménie </a:t>
            </a:r>
          </a:p>
          <a:p>
            <a:pPr>
              <a:buNone/>
            </a:pPr>
            <a:r>
              <a:rPr lang="cs-CZ" sz="3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Azerbajdžán</a:t>
            </a:r>
            <a:endParaRPr lang="cs-CZ" sz="3600" dirty="0" smtClean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	Gruzie</a:t>
            </a:r>
            <a:endParaRPr lang="cs-CZ" sz="36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929058" y="3375889"/>
            <a:ext cx="3286148" cy="34821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1" dur="1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>
            <a:noAutofit/>
          </a:bodyPr>
          <a:lstStyle/>
          <a:p>
            <a:r>
              <a:rPr lang="cs-CZ" sz="5000" b="1" dirty="0" smtClean="0">
                <a:latin typeface="Times New Roman" pitchFamily="18" charset="0"/>
                <a:cs typeface="Times New Roman" pitchFamily="18" charset="0"/>
              </a:rPr>
              <a:t>ODPOVĚZ NA OTÁZKY</a:t>
            </a:r>
            <a:endParaRPr lang="cs-CZ" sz="5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597576"/>
          </a:xfrm>
        </p:spPr>
        <p:txBody>
          <a:bodyPr/>
          <a:lstStyle/>
          <a:p>
            <a:pPr>
              <a:buNone/>
            </a:pPr>
            <a:r>
              <a:rPr lang="cs-CZ" sz="4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1. Jak se jmenuje největší stát ?</a:t>
            </a:r>
          </a:p>
          <a:p>
            <a:pPr>
              <a:buNone/>
            </a:pPr>
            <a:r>
              <a:rPr lang="cs-CZ" sz="4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2. Jak se jmenuje nejdelší železnice ?</a:t>
            </a:r>
          </a:p>
          <a:p>
            <a:pPr>
              <a:buNone/>
            </a:pPr>
            <a:r>
              <a:rPr lang="cs-CZ" sz="4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3. Která pohoří jsou ve Střední Asii ?</a:t>
            </a:r>
          </a:p>
          <a:p>
            <a:pPr>
              <a:buNone/>
            </a:pPr>
            <a:r>
              <a:rPr lang="cs-CZ" sz="4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4. Které státy patří do Střední Asie ?</a:t>
            </a:r>
          </a:p>
          <a:p>
            <a:pPr>
              <a:buNone/>
            </a:pPr>
            <a:r>
              <a:rPr lang="cs-CZ" sz="4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5. Které nerostné suroviny se těží v Zakavkazsku ?</a:t>
            </a:r>
          </a:p>
          <a:p>
            <a:pPr>
              <a:buNone/>
            </a:pPr>
            <a:r>
              <a:rPr lang="cs-CZ" sz="4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6. Které státy patří do oblasti Zakavkazsko 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2984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SPRÁVNÉ ODPOVĚDI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52613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1. Rusko</a:t>
            </a:r>
          </a:p>
          <a:p>
            <a:pPr>
              <a:buNone/>
            </a:pPr>
            <a:r>
              <a:rPr lang="cs-CZ" sz="4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2. Transsibiřská magistrála</a:t>
            </a:r>
          </a:p>
          <a:p>
            <a:pPr>
              <a:buNone/>
            </a:pPr>
            <a:r>
              <a:rPr lang="cs-CZ" sz="4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sz="40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Ťan</a:t>
            </a:r>
            <a:r>
              <a:rPr lang="cs-CZ" sz="4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40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Šan</a:t>
            </a:r>
            <a:r>
              <a:rPr lang="cs-CZ" sz="4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, Pamír</a:t>
            </a:r>
          </a:p>
          <a:p>
            <a:pPr>
              <a:buNone/>
            </a:pPr>
            <a:r>
              <a:rPr lang="cs-CZ" sz="4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4. Kazachstán, Turkmenistán, Uzbekistán, Tádžikistán, Kyrgyzstán</a:t>
            </a:r>
          </a:p>
          <a:p>
            <a:pPr>
              <a:buNone/>
            </a:pPr>
            <a:r>
              <a:rPr lang="cs-CZ" sz="4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5. Ropa, zemní plyn, barevné kovy</a:t>
            </a:r>
          </a:p>
          <a:p>
            <a:pPr>
              <a:buNone/>
            </a:pPr>
            <a:r>
              <a:rPr lang="cs-CZ" sz="4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6. Arménie, </a:t>
            </a:r>
            <a:r>
              <a:rPr lang="cs-CZ" sz="40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Azerbajdžán</a:t>
            </a:r>
            <a:r>
              <a:rPr lang="cs-CZ" sz="4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, Gruzie</a:t>
            </a:r>
            <a:endParaRPr lang="cs-CZ" sz="40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85794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928670"/>
            <a:ext cx="8858312" cy="5526138"/>
          </a:xfrm>
        </p:spPr>
        <p:txBody>
          <a:bodyPr>
            <a:normAutofit fontScale="85000" lnSpcReduction="20000"/>
          </a:bodyPr>
          <a:lstStyle/>
          <a:p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www.luko2.com/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images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info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2"/>
              </a:rPr>
              <a:t>_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rusko.gif</a:t>
            </a:r>
            <a:endParaRPr lang="cs-CZ" sz="2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3"/>
              </a:rPr>
              <a:t>t3.gstatic.com/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images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3"/>
              </a:rPr>
              <a:t>?q=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tbn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3"/>
              </a:rPr>
              <a:t>:ANd9GcTtZSZUhawT7YmLsyFtnbmPiUUQSF7TOzo3KIQ4LlDVJaAmyBOHzQ</a:t>
            </a:r>
            <a:endParaRPr lang="cs-CZ" sz="2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poznavaci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4"/>
              </a:rPr>
              <a:t>-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zajezdy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4"/>
              </a:rPr>
              <a:t>-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svet.cz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img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rusko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4"/>
              </a:rPr>
              <a:t>-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petrohrad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4"/>
              </a:rPr>
              <a:t>-64-1.jpg</a:t>
            </a:r>
            <a:endParaRPr lang="cs-CZ" sz="2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5"/>
              </a:rPr>
              <a:t>img.aktualne.centrum.cz/2/68/26840m-cesko-rusko-bulis-archipov-a-sokolov.jpg</a:t>
            </a:r>
            <a:endParaRPr lang="cs-CZ" sz="2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6"/>
              </a:rPr>
              <a:t>media.novinky.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cz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6"/>
              </a:rPr>
              <a:t>/607/246079-top_foto1-a6tun.jpg</a:t>
            </a:r>
            <a:endParaRPr lang="cs-CZ" sz="2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http://www.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mn.ic.cz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images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7"/>
              </a:rPr>
              <a:t>/foto-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rusko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7"/>
              </a:rPr>
              <a:t>-2010/ipage00013.php</a:t>
            </a:r>
            <a:endParaRPr lang="cs-CZ" sz="2100" dirty="0" smtClean="0">
              <a:latin typeface="Times New Roman" pitchFamily="18" charset="0"/>
              <a:cs typeface="Times New Roman" pitchFamily="18" charset="0"/>
              <a:hlinkClick r:id="rId6"/>
            </a:endParaRPr>
          </a:p>
          <a:p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8"/>
              </a:rPr>
              <a:t>www.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mn.ic.cz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images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8"/>
              </a:rPr>
              <a:t>/foto-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rusko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8"/>
              </a:rPr>
              <a:t>-2010/Rusko-201</a:t>
            </a:r>
            <a:endParaRPr lang="cs-CZ" sz="2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http://www.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mn.ic.cz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images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9"/>
              </a:rPr>
              <a:t>/foto-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rusko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9"/>
              </a:rPr>
              <a:t>-2010/Rusko-2010-(2273).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jpg</a:t>
            </a:r>
            <a:endParaRPr lang="cs-CZ" sz="2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0"/>
              </a:rPr>
              <a:t>http://www.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mn.ic.cz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0"/>
              </a:rPr>
              <a:t>/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images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0"/>
              </a:rPr>
              <a:t>/foto-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rusko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0"/>
              </a:rPr>
              <a:t>-2010/Rusko-2010-(2469).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jpg</a:t>
            </a:r>
            <a:endParaRPr lang="cs-CZ" sz="2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1"/>
              </a:rPr>
              <a:t>http://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1"/>
              </a:rPr>
              <a:t>www.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china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1"/>
              </a:rPr>
              <a:t>-briefing.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com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1"/>
              </a:rPr>
              <a:t>/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news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1"/>
              </a:rPr>
              <a:t>/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wp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1"/>
              </a:rPr>
              <a:t>-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content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1"/>
              </a:rPr>
              <a:t>/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uploads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1"/>
              </a:rPr>
              <a:t>/2008/05/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central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1"/>
              </a:rPr>
              <a:t>-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asia.jpg</a:t>
            </a:r>
            <a:endParaRPr lang="cs-CZ" sz="2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2"/>
              </a:rPr>
              <a:t>http://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2"/>
              </a:rPr>
              <a:t>nd04.jxs.cz/105/668/d613d756a0_71552811_o2.jpg</a:t>
            </a:r>
            <a:endParaRPr lang="cs-CZ" sz="2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3"/>
              </a:rPr>
              <a:t>http://www.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lideazeme.cz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3"/>
              </a:rPr>
              <a:t>/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files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3"/>
              </a:rPr>
              <a:t>/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imagecache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3"/>
              </a:rPr>
              <a:t>/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dust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3"/>
              </a:rPr>
              <a:t>_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filerenderer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3"/>
              </a:rPr>
              <a:t>_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normal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3"/>
              </a:rPr>
              <a:t>/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files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3"/>
              </a:rPr>
              <a:t>/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upload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3"/>
              </a:rPr>
              <a:t>/story_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press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3"/>
              </a:rPr>
              <a:t>/4120/zlat__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3"/>
              </a:rPr>
              <a:t>v_k_a_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chabatu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3"/>
              </a:rPr>
              <a:t>_4aeffbe07f.jpg</a:t>
            </a:r>
            <a:endParaRPr lang="cs-CZ" sz="2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4"/>
              </a:rPr>
              <a:t>http://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4"/>
              </a:rPr>
              <a:t>www.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bestourism.com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4"/>
              </a:rPr>
              <a:t>/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img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4"/>
              </a:rPr>
              <a:t>/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items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4"/>
              </a:rPr>
              <a:t>/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big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4"/>
              </a:rPr>
              <a:t>/7006/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Uzbekistan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4"/>
              </a:rPr>
              <a:t>_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Tashkent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4"/>
              </a:rPr>
              <a:t>_8734.jpg</a:t>
            </a:r>
            <a:endParaRPr lang="cs-CZ" sz="2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5"/>
              </a:rPr>
              <a:t>http://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5"/>
              </a:rPr>
              <a:t>www.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15"/>
              </a:rPr>
              <a:t>tadzjikistantradecenter.nl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5"/>
              </a:rPr>
              <a:t>/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15"/>
              </a:rPr>
              <a:t>images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5"/>
              </a:rPr>
              <a:t>/home001.jpg</a:t>
            </a:r>
            <a:endParaRPr lang="cs-CZ" sz="2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6"/>
              </a:rPr>
              <a:t>https://secure.audleytravel.co.uk/burma/download/213-2/P_Tien_Tien+Shan_+Kyrgyzstan_0000045537_.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6"/>
              </a:rPr>
              <a:t>jpg</a:t>
            </a:r>
            <a:endParaRPr lang="cs-CZ" sz="2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7"/>
              </a:rPr>
              <a:t>http://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7"/>
              </a:rPr>
              <a:t>www.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17"/>
              </a:rPr>
              <a:t>zsdobrichovice.cz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7"/>
              </a:rPr>
              <a:t>/programy/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17"/>
              </a:rPr>
              <a:t>zemepis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7"/>
              </a:rPr>
              <a:t>/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17"/>
              </a:rPr>
              <a:t>referaty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7"/>
              </a:rPr>
              <a:t>/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  <a:hlinkClick r:id="rId17"/>
              </a:rPr>
              <a:t>zakavkazsko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  <a:hlinkClick r:id="rId17"/>
              </a:rPr>
              <a:t>_soubory/image009.gif</a:t>
            </a:r>
            <a:endParaRPr lang="cs-CZ" sz="21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472</TotalTime>
  <Words>327</Words>
  <Application>Microsoft Office PowerPoint</Application>
  <PresentationFormat>Předvádění na obrazovce (4:3)</PresentationFormat>
  <Paragraphs>90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Talent</vt:lpstr>
      <vt:lpstr>Snímek 1</vt:lpstr>
      <vt:lpstr>Rusko  Střední Asie Zakavkazsko</vt:lpstr>
      <vt:lpstr>RUSKO</vt:lpstr>
      <vt:lpstr>Snímek 4</vt:lpstr>
      <vt:lpstr>Snímek 5</vt:lpstr>
      <vt:lpstr>Snímek 6</vt:lpstr>
      <vt:lpstr>STŘEDNÍ  ASIE</vt:lpstr>
      <vt:lpstr>Snímek 8</vt:lpstr>
      <vt:lpstr>ZAKAVKAZSKO</vt:lpstr>
      <vt:lpstr>ODPOVĚZ NA OTÁZKY</vt:lpstr>
      <vt:lpstr>SPRÁVNÉ ODPOVĚDI</vt:lpstr>
      <vt:lpstr>Použité zdroje</vt:lpstr>
    </vt:vector>
  </TitlesOfParts>
  <Company>Chlumec nad Cidlinou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Rusko, Střední Asie, Zakavkazsko</dc:title>
  <dc:creator>ZŠP</dc:creator>
  <cp:lastModifiedBy>ZŠP</cp:lastModifiedBy>
  <cp:revision>54</cp:revision>
  <dcterms:created xsi:type="dcterms:W3CDTF">2011-11-07T20:36:49Z</dcterms:created>
  <dcterms:modified xsi:type="dcterms:W3CDTF">2012-07-29T18:14:40Z</dcterms:modified>
</cp:coreProperties>
</file>