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14" autoAdjust="0"/>
    <p:restoredTop sz="94709" autoAdjust="0"/>
  </p:normalViewPr>
  <p:slideViewPr>
    <p:cSldViewPr>
      <p:cViewPr varScale="1">
        <p:scale>
          <a:sx n="70" d="100"/>
          <a:sy n="70" d="100"/>
        </p:scale>
        <p:origin x="-5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64E86E-DE29-4C34-B935-3FB1D92E32E6}" type="doc">
      <dgm:prSet loTypeId="urn:microsoft.com/office/officeart/2005/8/layout/vList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2236E291-6740-42CD-8080-A8E83E57A7E3}">
      <dgm:prSet custT="1"/>
      <dgm:spPr/>
      <dgm:t>
        <a:bodyPr/>
        <a:lstStyle/>
        <a:p>
          <a:r>
            <a:rPr lang="cs-CZ" sz="5000" b="0" dirty="0" smtClean="0">
              <a:latin typeface="+mn-lt"/>
              <a:cs typeface="Times New Roman" pitchFamily="18" charset="0"/>
            </a:rPr>
            <a:t>SAUDSKÁ ARÁBIE</a:t>
          </a:r>
          <a:endParaRPr lang="cs-CZ" sz="5000" b="0" dirty="0">
            <a:latin typeface="+mn-lt"/>
            <a:cs typeface="Times New Roman" pitchFamily="18" charset="0"/>
          </a:endParaRPr>
        </a:p>
      </dgm:t>
    </dgm:pt>
    <dgm:pt modelId="{F25044C1-4B5F-44DE-B616-DB17901469F4}" type="parTrans" cxnId="{F3A86E86-CD30-4989-B9DA-AFD9CB73712A}">
      <dgm:prSet/>
      <dgm:spPr/>
      <dgm:t>
        <a:bodyPr/>
        <a:lstStyle/>
        <a:p>
          <a:endParaRPr lang="cs-CZ" sz="5000">
            <a:latin typeface="+mn-lt"/>
            <a:cs typeface="Times New Roman" pitchFamily="18" charset="0"/>
          </a:endParaRPr>
        </a:p>
      </dgm:t>
    </dgm:pt>
    <dgm:pt modelId="{19C74080-6E37-4AC3-953D-26534339FBA9}" type="sibTrans" cxnId="{F3A86E86-CD30-4989-B9DA-AFD9CB73712A}">
      <dgm:prSet/>
      <dgm:spPr/>
      <dgm:t>
        <a:bodyPr/>
        <a:lstStyle/>
        <a:p>
          <a:endParaRPr lang="cs-CZ" sz="5000">
            <a:latin typeface="+mn-lt"/>
            <a:cs typeface="Times New Roman" pitchFamily="18" charset="0"/>
          </a:endParaRPr>
        </a:p>
      </dgm:t>
    </dgm:pt>
    <dgm:pt modelId="{6B729DCA-D9D8-49F7-B7D4-89A7A5DB1D08}">
      <dgm:prSet custT="1"/>
      <dgm:spPr/>
      <dgm:t>
        <a:bodyPr/>
        <a:lstStyle/>
        <a:p>
          <a:r>
            <a:rPr lang="cs-CZ" sz="5000" b="0" dirty="0" smtClean="0">
              <a:latin typeface="+mn-lt"/>
              <a:cs typeface="Times New Roman" pitchFamily="18" charset="0"/>
            </a:rPr>
            <a:t>ÍRÁN</a:t>
          </a:r>
        </a:p>
      </dgm:t>
    </dgm:pt>
    <dgm:pt modelId="{C6652E0B-0789-4CDC-8793-BEA48FFAC0E6}" type="parTrans" cxnId="{27E8EFEC-F4F4-4182-9D83-18CC61C40E37}">
      <dgm:prSet/>
      <dgm:spPr/>
      <dgm:t>
        <a:bodyPr/>
        <a:lstStyle/>
        <a:p>
          <a:endParaRPr lang="cs-CZ" sz="5000">
            <a:latin typeface="+mn-lt"/>
            <a:cs typeface="Times New Roman" pitchFamily="18" charset="0"/>
          </a:endParaRPr>
        </a:p>
      </dgm:t>
    </dgm:pt>
    <dgm:pt modelId="{F9328EFB-E798-43B0-BEBF-A9EBF4D1E653}" type="sibTrans" cxnId="{27E8EFEC-F4F4-4182-9D83-18CC61C40E37}">
      <dgm:prSet/>
      <dgm:spPr/>
      <dgm:t>
        <a:bodyPr/>
        <a:lstStyle/>
        <a:p>
          <a:endParaRPr lang="cs-CZ" sz="5000">
            <a:latin typeface="+mn-lt"/>
            <a:cs typeface="Times New Roman" pitchFamily="18" charset="0"/>
          </a:endParaRPr>
        </a:p>
      </dgm:t>
    </dgm:pt>
    <dgm:pt modelId="{8B16D63D-3EE6-44A7-808B-4000903BD8C3}">
      <dgm:prSet custT="1"/>
      <dgm:spPr/>
      <dgm:t>
        <a:bodyPr/>
        <a:lstStyle/>
        <a:p>
          <a:r>
            <a:rPr lang="cs-CZ" sz="4800" b="0" dirty="0" smtClean="0">
              <a:latin typeface="+mn-lt"/>
              <a:cs typeface="Times New Roman" pitchFamily="18" charset="0"/>
            </a:rPr>
            <a:t>SPOJENÉ   ARABSKÉ EMIRÁTY</a:t>
          </a:r>
          <a:endParaRPr lang="cs-CZ" sz="4800" b="0" dirty="0">
            <a:latin typeface="+mn-lt"/>
            <a:cs typeface="Times New Roman" pitchFamily="18" charset="0"/>
          </a:endParaRPr>
        </a:p>
      </dgm:t>
    </dgm:pt>
    <dgm:pt modelId="{28735805-6C69-48C9-88C9-5CA1CD0A4A41}" type="parTrans" cxnId="{04B41824-2663-4287-ABA8-5C6FE9761A47}">
      <dgm:prSet/>
      <dgm:spPr/>
      <dgm:t>
        <a:bodyPr/>
        <a:lstStyle/>
        <a:p>
          <a:endParaRPr lang="cs-CZ" sz="5000">
            <a:latin typeface="+mn-lt"/>
            <a:cs typeface="Times New Roman" pitchFamily="18" charset="0"/>
          </a:endParaRPr>
        </a:p>
      </dgm:t>
    </dgm:pt>
    <dgm:pt modelId="{8ABBCA79-4C06-4C5B-92C0-8028F51482FB}" type="sibTrans" cxnId="{04B41824-2663-4287-ABA8-5C6FE9761A47}">
      <dgm:prSet/>
      <dgm:spPr/>
      <dgm:t>
        <a:bodyPr/>
        <a:lstStyle/>
        <a:p>
          <a:endParaRPr lang="cs-CZ" sz="5000">
            <a:latin typeface="+mn-lt"/>
            <a:cs typeface="Times New Roman" pitchFamily="18" charset="0"/>
          </a:endParaRPr>
        </a:p>
      </dgm:t>
    </dgm:pt>
    <dgm:pt modelId="{CB41CB07-D8E6-4C0D-9172-4EB96AF05BF9}">
      <dgm:prSet custT="1"/>
      <dgm:spPr/>
      <dgm:t>
        <a:bodyPr/>
        <a:lstStyle/>
        <a:p>
          <a:r>
            <a:rPr lang="cs-CZ" sz="5000" b="0" dirty="0" smtClean="0">
              <a:latin typeface="+mn-lt"/>
              <a:cs typeface="Times New Roman" pitchFamily="18" charset="0"/>
            </a:rPr>
            <a:t>IRÁK</a:t>
          </a:r>
          <a:endParaRPr lang="cs-CZ" sz="5000" b="0" dirty="0">
            <a:latin typeface="+mn-lt"/>
            <a:cs typeface="Times New Roman" pitchFamily="18" charset="0"/>
          </a:endParaRPr>
        </a:p>
      </dgm:t>
    </dgm:pt>
    <dgm:pt modelId="{3459A8A4-C3FA-4FBA-BABD-8782C1218395}" type="parTrans" cxnId="{8168FA53-922D-4FF2-9540-10B9C3664D63}">
      <dgm:prSet/>
      <dgm:spPr/>
      <dgm:t>
        <a:bodyPr/>
        <a:lstStyle/>
        <a:p>
          <a:endParaRPr lang="cs-CZ" sz="5000">
            <a:latin typeface="+mn-lt"/>
            <a:cs typeface="Times New Roman" pitchFamily="18" charset="0"/>
          </a:endParaRPr>
        </a:p>
      </dgm:t>
    </dgm:pt>
    <dgm:pt modelId="{ADA1DDED-6DED-4ACF-AB28-12A22E09A63D}" type="sibTrans" cxnId="{8168FA53-922D-4FF2-9540-10B9C3664D63}">
      <dgm:prSet/>
      <dgm:spPr/>
      <dgm:t>
        <a:bodyPr/>
        <a:lstStyle/>
        <a:p>
          <a:endParaRPr lang="cs-CZ" sz="5000">
            <a:latin typeface="+mn-lt"/>
            <a:cs typeface="Times New Roman" pitchFamily="18" charset="0"/>
          </a:endParaRPr>
        </a:p>
      </dgm:t>
    </dgm:pt>
    <dgm:pt modelId="{E06CA6FC-9B81-4730-B054-5854BAD4EDBD}">
      <dgm:prSet custT="1"/>
      <dgm:spPr/>
      <dgm:t>
        <a:bodyPr/>
        <a:lstStyle/>
        <a:p>
          <a:r>
            <a:rPr lang="cs-CZ" sz="5000" b="0" dirty="0" smtClean="0">
              <a:latin typeface="+mn-lt"/>
              <a:cs typeface="Times New Roman" pitchFamily="18" charset="0"/>
            </a:rPr>
            <a:t>TURECKO</a:t>
          </a:r>
          <a:endParaRPr lang="cs-CZ" sz="5000" b="0" dirty="0">
            <a:latin typeface="+mn-lt"/>
            <a:cs typeface="Times New Roman" pitchFamily="18" charset="0"/>
          </a:endParaRPr>
        </a:p>
      </dgm:t>
    </dgm:pt>
    <dgm:pt modelId="{7D90CEDB-2551-4D88-85A6-8DA41844F5D1}" type="parTrans" cxnId="{34E1CB1B-59C3-4BF7-AB84-7682C744A616}">
      <dgm:prSet/>
      <dgm:spPr/>
      <dgm:t>
        <a:bodyPr/>
        <a:lstStyle/>
        <a:p>
          <a:endParaRPr lang="cs-CZ" sz="5000">
            <a:latin typeface="+mn-lt"/>
            <a:cs typeface="Times New Roman" pitchFamily="18" charset="0"/>
          </a:endParaRPr>
        </a:p>
      </dgm:t>
    </dgm:pt>
    <dgm:pt modelId="{C2206676-92C3-4A9A-982A-723CC7E0B314}" type="sibTrans" cxnId="{34E1CB1B-59C3-4BF7-AB84-7682C744A616}">
      <dgm:prSet/>
      <dgm:spPr/>
      <dgm:t>
        <a:bodyPr/>
        <a:lstStyle/>
        <a:p>
          <a:endParaRPr lang="cs-CZ" sz="5000">
            <a:latin typeface="+mn-lt"/>
            <a:cs typeface="Times New Roman" pitchFamily="18" charset="0"/>
          </a:endParaRPr>
        </a:p>
      </dgm:t>
    </dgm:pt>
    <dgm:pt modelId="{F7DE755E-2E22-42DE-935D-E97F24DB8DD4}" type="pres">
      <dgm:prSet presAssocID="{7C64E86E-DE29-4C34-B935-3FB1D92E32E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92B34D5-2A08-4AA2-9D82-3F9998EFFAFE}" type="pres">
      <dgm:prSet presAssocID="{2236E291-6740-42CD-8080-A8E83E57A7E3}" presName="comp" presStyleCnt="0"/>
      <dgm:spPr/>
    </dgm:pt>
    <dgm:pt modelId="{5AA51D47-6D40-4ED8-A35A-CBBA9CB50B0D}" type="pres">
      <dgm:prSet presAssocID="{2236E291-6740-42CD-8080-A8E83E57A7E3}" presName="box" presStyleLbl="node1" presStyleIdx="0" presStyleCnt="5"/>
      <dgm:spPr/>
      <dgm:t>
        <a:bodyPr/>
        <a:lstStyle/>
        <a:p>
          <a:endParaRPr lang="cs-CZ"/>
        </a:p>
      </dgm:t>
    </dgm:pt>
    <dgm:pt modelId="{4229CC5A-635B-44B6-BD61-F4BBBE9D8FD5}" type="pres">
      <dgm:prSet presAssocID="{2236E291-6740-42CD-8080-A8E83E57A7E3}" presName="img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19B7016-3E18-40B8-AB6E-BA83532D2A67}" type="pres">
      <dgm:prSet presAssocID="{2236E291-6740-42CD-8080-A8E83E57A7E3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6CD12BB-00EE-409D-8A4B-F4158D3D1EE0}" type="pres">
      <dgm:prSet presAssocID="{19C74080-6E37-4AC3-953D-26534339FBA9}" presName="spacer" presStyleCnt="0"/>
      <dgm:spPr/>
    </dgm:pt>
    <dgm:pt modelId="{5B424704-F728-4CB4-B309-CC3618A5B09F}" type="pres">
      <dgm:prSet presAssocID="{6B729DCA-D9D8-49F7-B7D4-89A7A5DB1D08}" presName="comp" presStyleCnt="0"/>
      <dgm:spPr/>
    </dgm:pt>
    <dgm:pt modelId="{6227C391-77CB-4645-9060-AE3A46137C31}" type="pres">
      <dgm:prSet presAssocID="{6B729DCA-D9D8-49F7-B7D4-89A7A5DB1D08}" presName="box" presStyleLbl="node1" presStyleIdx="1" presStyleCnt="5" custLinFactNeighborY="-777"/>
      <dgm:spPr/>
      <dgm:t>
        <a:bodyPr/>
        <a:lstStyle/>
        <a:p>
          <a:endParaRPr lang="cs-CZ"/>
        </a:p>
      </dgm:t>
    </dgm:pt>
    <dgm:pt modelId="{A2EB9C1F-613D-432A-8964-E1BB8EFAF728}" type="pres">
      <dgm:prSet presAssocID="{6B729DCA-D9D8-49F7-B7D4-89A7A5DB1D08}" presName="img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D22183F6-7C59-47CC-AE77-2E50E01C9824}" type="pres">
      <dgm:prSet presAssocID="{6B729DCA-D9D8-49F7-B7D4-89A7A5DB1D08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BBBCAA-C68A-4036-AB8A-2D390C7C1E2F}" type="pres">
      <dgm:prSet presAssocID="{F9328EFB-E798-43B0-BEBF-A9EBF4D1E653}" presName="spacer" presStyleCnt="0"/>
      <dgm:spPr/>
    </dgm:pt>
    <dgm:pt modelId="{781C10C1-6066-4C62-8B9E-210E75397401}" type="pres">
      <dgm:prSet presAssocID="{CB41CB07-D8E6-4C0D-9172-4EB96AF05BF9}" presName="comp" presStyleCnt="0"/>
      <dgm:spPr/>
    </dgm:pt>
    <dgm:pt modelId="{6039780F-8F54-466F-8346-69E44D0E3152}" type="pres">
      <dgm:prSet presAssocID="{CB41CB07-D8E6-4C0D-9172-4EB96AF05BF9}" presName="box" presStyleLbl="node1" presStyleIdx="2" presStyleCnt="5" custLinFactNeighborY="-475"/>
      <dgm:spPr/>
      <dgm:t>
        <a:bodyPr/>
        <a:lstStyle/>
        <a:p>
          <a:endParaRPr lang="cs-CZ"/>
        </a:p>
      </dgm:t>
    </dgm:pt>
    <dgm:pt modelId="{2FBD7DDE-A98D-48A4-BF96-41ED4BE33C2F}" type="pres">
      <dgm:prSet presAssocID="{CB41CB07-D8E6-4C0D-9172-4EB96AF05BF9}" presName="img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0A5F717F-94EE-4C7E-AC99-2655246A16EA}" type="pres">
      <dgm:prSet presAssocID="{CB41CB07-D8E6-4C0D-9172-4EB96AF05BF9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F21684-8833-4552-8CF4-7AAA011F5BFD}" type="pres">
      <dgm:prSet presAssocID="{ADA1DDED-6DED-4ACF-AB28-12A22E09A63D}" presName="spacer" presStyleCnt="0"/>
      <dgm:spPr/>
    </dgm:pt>
    <dgm:pt modelId="{71EAEAF9-93E7-4E69-9ADF-43E66E857D4A}" type="pres">
      <dgm:prSet presAssocID="{E06CA6FC-9B81-4730-B054-5854BAD4EDBD}" presName="comp" presStyleCnt="0"/>
      <dgm:spPr/>
    </dgm:pt>
    <dgm:pt modelId="{D31985AE-CAD7-4624-A6D7-44A10CE87BF3}" type="pres">
      <dgm:prSet presAssocID="{E06CA6FC-9B81-4730-B054-5854BAD4EDBD}" presName="box" presStyleLbl="node1" presStyleIdx="3" presStyleCnt="5" custLinFactNeighborY="-2329"/>
      <dgm:spPr/>
      <dgm:t>
        <a:bodyPr/>
        <a:lstStyle/>
        <a:p>
          <a:endParaRPr lang="cs-CZ"/>
        </a:p>
      </dgm:t>
    </dgm:pt>
    <dgm:pt modelId="{2DD348AA-234A-48C6-AA47-2427B680E637}" type="pres">
      <dgm:prSet presAssocID="{E06CA6FC-9B81-4730-B054-5854BAD4EDBD}" presName="img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AB49ED65-5047-4E75-8FFC-2BDBF9D13615}" type="pres">
      <dgm:prSet presAssocID="{E06CA6FC-9B81-4730-B054-5854BAD4EDBD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A9EFDF-E828-4D37-8E12-E001E8F68FCC}" type="pres">
      <dgm:prSet presAssocID="{C2206676-92C3-4A9A-982A-723CC7E0B314}" presName="spacer" presStyleCnt="0"/>
      <dgm:spPr/>
    </dgm:pt>
    <dgm:pt modelId="{5C2BE36A-6ACC-4627-9C02-59B1A3FCB604}" type="pres">
      <dgm:prSet presAssocID="{8B16D63D-3EE6-44A7-808B-4000903BD8C3}" presName="comp" presStyleCnt="0"/>
      <dgm:spPr/>
    </dgm:pt>
    <dgm:pt modelId="{2C0AED34-E7F1-4E5A-8661-65F02FF7AD5F}" type="pres">
      <dgm:prSet presAssocID="{8B16D63D-3EE6-44A7-808B-4000903BD8C3}" presName="box" presStyleLbl="node1" presStyleIdx="4" presStyleCnt="5" custScaleY="116696"/>
      <dgm:spPr/>
      <dgm:t>
        <a:bodyPr/>
        <a:lstStyle/>
        <a:p>
          <a:endParaRPr lang="cs-CZ"/>
        </a:p>
      </dgm:t>
    </dgm:pt>
    <dgm:pt modelId="{2A9D69BA-4831-44FF-9FCD-FF52D26C1643}" type="pres">
      <dgm:prSet presAssocID="{8B16D63D-3EE6-44A7-808B-4000903BD8C3}" presName="img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40D9632D-F010-4919-9707-9BC5C24DD7BB}" type="pres">
      <dgm:prSet presAssocID="{8B16D63D-3EE6-44A7-808B-4000903BD8C3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68FA53-922D-4FF2-9540-10B9C3664D63}" srcId="{7C64E86E-DE29-4C34-B935-3FB1D92E32E6}" destId="{CB41CB07-D8E6-4C0D-9172-4EB96AF05BF9}" srcOrd="2" destOrd="0" parTransId="{3459A8A4-C3FA-4FBA-BABD-8782C1218395}" sibTransId="{ADA1DDED-6DED-4ACF-AB28-12A22E09A63D}"/>
    <dgm:cxn modelId="{27E8EFEC-F4F4-4182-9D83-18CC61C40E37}" srcId="{7C64E86E-DE29-4C34-B935-3FB1D92E32E6}" destId="{6B729DCA-D9D8-49F7-B7D4-89A7A5DB1D08}" srcOrd="1" destOrd="0" parTransId="{C6652E0B-0789-4CDC-8793-BEA48FFAC0E6}" sibTransId="{F9328EFB-E798-43B0-BEBF-A9EBF4D1E653}"/>
    <dgm:cxn modelId="{1F4D6073-C345-4A1A-9E03-C3C2283D86B3}" type="presOf" srcId="{8B16D63D-3EE6-44A7-808B-4000903BD8C3}" destId="{2C0AED34-E7F1-4E5A-8661-65F02FF7AD5F}" srcOrd="0" destOrd="0" presId="urn:microsoft.com/office/officeart/2005/8/layout/vList4"/>
    <dgm:cxn modelId="{B498D2CC-CDA6-47B2-8210-462DDF213EF3}" type="presOf" srcId="{CB41CB07-D8E6-4C0D-9172-4EB96AF05BF9}" destId="{6039780F-8F54-466F-8346-69E44D0E3152}" srcOrd="0" destOrd="0" presId="urn:microsoft.com/office/officeart/2005/8/layout/vList4"/>
    <dgm:cxn modelId="{C08B10B1-FD5C-435E-AFF9-627D0AB73405}" type="presOf" srcId="{CB41CB07-D8E6-4C0D-9172-4EB96AF05BF9}" destId="{0A5F717F-94EE-4C7E-AC99-2655246A16EA}" srcOrd="1" destOrd="0" presId="urn:microsoft.com/office/officeart/2005/8/layout/vList4"/>
    <dgm:cxn modelId="{34E1CB1B-59C3-4BF7-AB84-7682C744A616}" srcId="{7C64E86E-DE29-4C34-B935-3FB1D92E32E6}" destId="{E06CA6FC-9B81-4730-B054-5854BAD4EDBD}" srcOrd="3" destOrd="0" parTransId="{7D90CEDB-2551-4D88-85A6-8DA41844F5D1}" sibTransId="{C2206676-92C3-4A9A-982A-723CC7E0B314}"/>
    <dgm:cxn modelId="{7DDCC174-84E7-4F72-8E64-2D66DD4753C1}" type="presOf" srcId="{2236E291-6740-42CD-8080-A8E83E57A7E3}" destId="{519B7016-3E18-40B8-AB6E-BA83532D2A67}" srcOrd="1" destOrd="0" presId="urn:microsoft.com/office/officeart/2005/8/layout/vList4"/>
    <dgm:cxn modelId="{04B41824-2663-4287-ABA8-5C6FE9761A47}" srcId="{7C64E86E-DE29-4C34-B935-3FB1D92E32E6}" destId="{8B16D63D-3EE6-44A7-808B-4000903BD8C3}" srcOrd="4" destOrd="0" parTransId="{28735805-6C69-48C9-88C9-5CA1CD0A4A41}" sibTransId="{8ABBCA79-4C06-4C5B-92C0-8028F51482FB}"/>
    <dgm:cxn modelId="{63A969D1-045C-4F8A-89F1-56852ECD34A4}" type="presOf" srcId="{7C64E86E-DE29-4C34-B935-3FB1D92E32E6}" destId="{F7DE755E-2E22-42DE-935D-E97F24DB8DD4}" srcOrd="0" destOrd="0" presId="urn:microsoft.com/office/officeart/2005/8/layout/vList4"/>
    <dgm:cxn modelId="{40672E81-6FC9-4B69-AA31-C02DBB9A821A}" type="presOf" srcId="{8B16D63D-3EE6-44A7-808B-4000903BD8C3}" destId="{40D9632D-F010-4919-9707-9BC5C24DD7BB}" srcOrd="1" destOrd="0" presId="urn:microsoft.com/office/officeart/2005/8/layout/vList4"/>
    <dgm:cxn modelId="{5C969914-A5F9-4F68-A412-0A1587372C72}" type="presOf" srcId="{E06CA6FC-9B81-4730-B054-5854BAD4EDBD}" destId="{AB49ED65-5047-4E75-8FFC-2BDBF9D13615}" srcOrd="1" destOrd="0" presId="urn:microsoft.com/office/officeart/2005/8/layout/vList4"/>
    <dgm:cxn modelId="{F3A86E86-CD30-4989-B9DA-AFD9CB73712A}" srcId="{7C64E86E-DE29-4C34-B935-3FB1D92E32E6}" destId="{2236E291-6740-42CD-8080-A8E83E57A7E3}" srcOrd="0" destOrd="0" parTransId="{F25044C1-4B5F-44DE-B616-DB17901469F4}" sibTransId="{19C74080-6E37-4AC3-953D-26534339FBA9}"/>
    <dgm:cxn modelId="{6012B064-3015-474B-863C-40BE224F2E1C}" type="presOf" srcId="{6B729DCA-D9D8-49F7-B7D4-89A7A5DB1D08}" destId="{6227C391-77CB-4645-9060-AE3A46137C31}" srcOrd="0" destOrd="0" presId="urn:microsoft.com/office/officeart/2005/8/layout/vList4"/>
    <dgm:cxn modelId="{9DA284FE-A118-4915-96B3-5D8F9A9538A5}" type="presOf" srcId="{E06CA6FC-9B81-4730-B054-5854BAD4EDBD}" destId="{D31985AE-CAD7-4624-A6D7-44A10CE87BF3}" srcOrd="0" destOrd="0" presId="urn:microsoft.com/office/officeart/2005/8/layout/vList4"/>
    <dgm:cxn modelId="{337B385C-641F-4303-98E1-5DE21B7FFCB4}" type="presOf" srcId="{2236E291-6740-42CD-8080-A8E83E57A7E3}" destId="{5AA51D47-6D40-4ED8-A35A-CBBA9CB50B0D}" srcOrd="0" destOrd="0" presId="urn:microsoft.com/office/officeart/2005/8/layout/vList4"/>
    <dgm:cxn modelId="{7C3FCAB9-E906-4A75-A0CE-35E5AA87B93A}" type="presOf" srcId="{6B729DCA-D9D8-49F7-B7D4-89A7A5DB1D08}" destId="{D22183F6-7C59-47CC-AE77-2E50E01C9824}" srcOrd="1" destOrd="0" presId="urn:microsoft.com/office/officeart/2005/8/layout/vList4"/>
    <dgm:cxn modelId="{708E31BB-3AD8-4196-8F09-106F9ADC2461}" type="presParOf" srcId="{F7DE755E-2E22-42DE-935D-E97F24DB8DD4}" destId="{292B34D5-2A08-4AA2-9D82-3F9998EFFAFE}" srcOrd="0" destOrd="0" presId="urn:microsoft.com/office/officeart/2005/8/layout/vList4"/>
    <dgm:cxn modelId="{42EA2CDC-F5F0-4D48-BE41-DE7AE8AC1892}" type="presParOf" srcId="{292B34D5-2A08-4AA2-9D82-3F9998EFFAFE}" destId="{5AA51D47-6D40-4ED8-A35A-CBBA9CB50B0D}" srcOrd="0" destOrd="0" presId="urn:microsoft.com/office/officeart/2005/8/layout/vList4"/>
    <dgm:cxn modelId="{8D159E54-771C-4A26-ADA8-B6C142A7C891}" type="presParOf" srcId="{292B34D5-2A08-4AA2-9D82-3F9998EFFAFE}" destId="{4229CC5A-635B-44B6-BD61-F4BBBE9D8FD5}" srcOrd="1" destOrd="0" presId="urn:microsoft.com/office/officeart/2005/8/layout/vList4"/>
    <dgm:cxn modelId="{72974828-6445-48C7-ACAC-4FC1DCBD97E6}" type="presParOf" srcId="{292B34D5-2A08-4AA2-9D82-3F9998EFFAFE}" destId="{519B7016-3E18-40B8-AB6E-BA83532D2A67}" srcOrd="2" destOrd="0" presId="urn:microsoft.com/office/officeart/2005/8/layout/vList4"/>
    <dgm:cxn modelId="{59120B32-7F9D-4A8F-AFB9-4FD03BC544A4}" type="presParOf" srcId="{F7DE755E-2E22-42DE-935D-E97F24DB8DD4}" destId="{76CD12BB-00EE-409D-8A4B-F4158D3D1EE0}" srcOrd="1" destOrd="0" presId="urn:microsoft.com/office/officeart/2005/8/layout/vList4"/>
    <dgm:cxn modelId="{7DCAE6AF-76D8-47B1-BE6E-CF15C3DEC60E}" type="presParOf" srcId="{F7DE755E-2E22-42DE-935D-E97F24DB8DD4}" destId="{5B424704-F728-4CB4-B309-CC3618A5B09F}" srcOrd="2" destOrd="0" presId="urn:microsoft.com/office/officeart/2005/8/layout/vList4"/>
    <dgm:cxn modelId="{000DD2AB-80BE-4114-901F-0CFEFA93865D}" type="presParOf" srcId="{5B424704-F728-4CB4-B309-CC3618A5B09F}" destId="{6227C391-77CB-4645-9060-AE3A46137C31}" srcOrd="0" destOrd="0" presId="urn:microsoft.com/office/officeart/2005/8/layout/vList4"/>
    <dgm:cxn modelId="{1856050C-530E-4918-87EF-6C603211052F}" type="presParOf" srcId="{5B424704-F728-4CB4-B309-CC3618A5B09F}" destId="{A2EB9C1F-613D-432A-8964-E1BB8EFAF728}" srcOrd="1" destOrd="0" presId="urn:microsoft.com/office/officeart/2005/8/layout/vList4"/>
    <dgm:cxn modelId="{D82B48EF-4A64-48C1-A41D-1478273B3FF1}" type="presParOf" srcId="{5B424704-F728-4CB4-B309-CC3618A5B09F}" destId="{D22183F6-7C59-47CC-AE77-2E50E01C9824}" srcOrd="2" destOrd="0" presId="urn:microsoft.com/office/officeart/2005/8/layout/vList4"/>
    <dgm:cxn modelId="{44D4991E-8B8E-4BC7-8240-410F61C10E9F}" type="presParOf" srcId="{F7DE755E-2E22-42DE-935D-E97F24DB8DD4}" destId="{CEBBBCAA-C68A-4036-AB8A-2D390C7C1E2F}" srcOrd="3" destOrd="0" presId="urn:microsoft.com/office/officeart/2005/8/layout/vList4"/>
    <dgm:cxn modelId="{46F8834F-A0C2-4214-B5A5-1F2F7916DE28}" type="presParOf" srcId="{F7DE755E-2E22-42DE-935D-E97F24DB8DD4}" destId="{781C10C1-6066-4C62-8B9E-210E75397401}" srcOrd="4" destOrd="0" presId="urn:microsoft.com/office/officeart/2005/8/layout/vList4"/>
    <dgm:cxn modelId="{42523E90-0931-4143-AD5D-3E3D31DD7292}" type="presParOf" srcId="{781C10C1-6066-4C62-8B9E-210E75397401}" destId="{6039780F-8F54-466F-8346-69E44D0E3152}" srcOrd="0" destOrd="0" presId="urn:microsoft.com/office/officeart/2005/8/layout/vList4"/>
    <dgm:cxn modelId="{4C7EF757-3AF9-476F-96E3-FCB27212176D}" type="presParOf" srcId="{781C10C1-6066-4C62-8B9E-210E75397401}" destId="{2FBD7DDE-A98D-48A4-BF96-41ED4BE33C2F}" srcOrd="1" destOrd="0" presId="urn:microsoft.com/office/officeart/2005/8/layout/vList4"/>
    <dgm:cxn modelId="{0A5C338B-6ADE-4F55-82A4-B4051D97A98C}" type="presParOf" srcId="{781C10C1-6066-4C62-8B9E-210E75397401}" destId="{0A5F717F-94EE-4C7E-AC99-2655246A16EA}" srcOrd="2" destOrd="0" presId="urn:microsoft.com/office/officeart/2005/8/layout/vList4"/>
    <dgm:cxn modelId="{F481D89F-B560-4D32-B0D2-58988BCE65E6}" type="presParOf" srcId="{F7DE755E-2E22-42DE-935D-E97F24DB8DD4}" destId="{DFF21684-8833-4552-8CF4-7AAA011F5BFD}" srcOrd="5" destOrd="0" presId="urn:microsoft.com/office/officeart/2005/8/layout/vList4"/>
    <dgm:cxn modelId="{D6610B7C-E9F7-4A7A-ADD9-3E06C0956280}" type="presParOf" srcId="{F7DE755E-2E22-42DE-935D-E97F24DB8DD4}" destId="{71EAEAF9-93E7-4E69-9ADF-43E66E857D4A}" srcOrd="6" destOrd="0" presId="urn:microsoft.com/office/officeart/2005/8/layout/vList4"/>
    <dgm:cxn modelId="{2BEE0835-0A9D-42C6-A0A1-53C9EE25AF82}" type="presParOf" srcId="{71EAEAF9-93E7-4E69-9ADF-43E66E857D4A}" destId="{D31985AE-CAD7-4624-A6D7-44A10CE87BF3}" srcOrd="0" destOrd="0" presId="urn:microsoft.com/office/officeart/2005/8/layout/vList4"/>
    <dgm:cxn modelId="{D1DC828F-84BF-4EE1-A2A8-B60504EAB797}" type="presParOf" srcId="{71EAEAF9-93E7-4E69-9ADF-43E66E857D4A}" destId="{2DD348AA-234A-48C6-AA47-2427B680E637}" srcOrd="1" destOrd="0" presId="urn:microsoft.com/office/officeart/2005/8/layout/vList4"/>
    <dgm:cxn modelId="{337C9FA3-40A8-4D64-B644-13FB82BCC931}" type="presParOf" srcId="{71EAEAF9-93E7-4E69-9ADF-43E66E857D4A}" destId="{AB49ED65-5047-4E75-8FFC-2BDBF9D13615}" srcOrd="2" destOrd="0" presId="urn:microsoft.com/office/officeart/2005/8/layout/vList4"/>
    <dgm:cxn modelId="{0FA092E8-C945-4371-BEFC-9B37B8757012}" type="presParOf" srcId="{F7DE755E-2E22-42DE-935D-E97F24DB8DD4}" destId="{4EA9EFDF-E828-4D37-8E12-E001E8F68FCC}" srcOrd="7" destOrd="0" presId="urn:microsoft.com/office/officeart/2005/8/layout/vList4"/>
    <dgm:cxn modelId="{E3BE110F-A3FF-4966-AB44-39898F9A9F6C}" type="presParOf" srcId="{F7DE755E-2E22-42DE-935D-E97F24DB8DD4}" destId="{5C2BE36A-6ACC-4627-9C02-59B1A3FCB604}" srcOrd="8" destOrd="0" presId="urn:microsoft.com/office/officeart/2005/8/layout/vList4"/>
    <dgm:cxn modelId="{4FEB928E-D632-477E-83CA-54FFCBAA01E8}" type="presParOf" srcId="{5C2BE36A-6ACC-4627-9C02-59B1A3FCB604}" destId="{2C0AED34-E7F1-4E5A-8661-65F02FF7AD5F}" srcOrd="0" destOrd="0" presId="urn:microsoft.com/office/officeart/2005/8/layout/vList4"/>
    <dgm:cxn modelId="{22540B29-8A82-4D71-8DA2-DDE9EE359798}" type="presParOf" srcId="{5C2BE36A-6ACC-4627-9C02-59B1A3FCB604}" destId="{2A9D69BA-4831-44FF-9FCD-FF52D26C1643}" srcOrd="1" destOrd="0" presId="urn:microsoft.com/office/officeart/2005/8/layout/vList4"/>
    <dgm:cxn modelId="{507AA285-DE1F-470B-B039-A9AA2A52FB80}" type="presParOf" srcId="{5C2BE36A-6ACC-4627-9C02-59B1A3FCB604}" destId="{40D9632D-F010-4919-9707-9BC5C24DD7BB}" srcOrd="2" destOrd="0" presId="urn:microsoft.com/office/officeart/2005/8/layout/vList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64E86E-DE29-4C34-B935-3FB1D92E32E6}" type="doc">
      <dgm:prSet loTypeId="urn:microsoft.com/office/officeart/2005/8/layout/vList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2236E291-6740-42CD-8080-A8E83E57A7E3}">
      <dgm:prSet custT="1"/>
      <dgm:spPr/>
      <dgm:t>
        <a:bodyPr/>
        <a:lstStyle/>
        <a:p>
          <a:r>
            <a:rPr lang="cs-CZ" sz="5000" b="0" dirty="0" smtClean="0">
              <a:latin typeface="+mn-lt"/>
              <a:cs typeface="Times New Roman" pitchFamily="18" charset="0"/>
            </a:rPr>
            <a:t>IZRAEL</a:t>
          </a:r>
          <a:endParaRPr lang="cs-CZ" sz="5000" b="0" dirty="0">
            <a:latin typeface="+mn-lt"/>
            <a:cs typeface="Times New Roman" pitchFamily="18" charset="0"/>
          </a:endParaRPr>
        </a:p>
      </dgm:t>
    </dgm:pt>
    <dgm:pt modelId="{F25044C1-4B5F-44DE-B616-DB17901469F4}" type="parTrans" cxnId="{F3A86E86-CD30-4989-B9DA-AFD9CB73712A}">
      <dgm:prSet/>
      <dgm:spPr/>
      <dgm:t>
        <a:bodyPr/>
        <a:lstStyle/>
        <a:p>
          <a:endParaRPr lang="cs-CZ"/>
        </a:p>
      </dgm:t>
    </dgm:pt>
    <dgm:pt modelId="{19C74080-6E37-4AC3-953D-26534339FBA9}" type="sibTrans" cxnId="{F3A86E86-CD30-4989-B9DA-AFD9CB73712A}">
      <dgm:prSet/>
      <dgm:spPr/>
      <dgm:t>
        <a:bodyPr/>
        <a:lstStyle/>
        <a:p>
          <a:endParaRPr lang="cs-CZ"/>
        </a:p>
      </dgm:t>
    </dgm:pt>
    <dgm:pt modelId="{8B16D63D-3EE6-44A7-808B-4000903BD8C3}">
      <dgm:prSet custT="1"/>
      <dgm:spPr/>
      <dgm:t>
        <a:bodyPr/>
        <a:lstStyle/>
        <a:p>
          <a:r>
            <a:rPr lang="cs-CZ" sz="5000" b="0" dirty="0" smtClean="0">
              <a:latin typeface="+mn-lt"/>
              <a:cs typeface="Times New Roman" pitchFamily="18" charset="0"/>
            </a:rPr>
            <a:t>KYPR</a:t>
          </a:r>
          <a:endParaRPr lang="cs-CZ" sz="5000" b="0" dirty="0">
            <a:latin typeface="+mn-lt"/>
            <a:cs typeface="Times New Roman" pitchFamily="18" charset="0"/>
          </a:endParaRPr>
        </a:p>
      </dgm:t>
    </dgm:pt>
    <dgm:pt modelId="{28735805-6C69-48C9-88C9-5CA1CD0A4A41}" type="parTrans" cxnId="{04B41824-2663-4287-ABA8-5C6FE9761A47}">
      <dgm:prSet/>
      <dgm:spPr/>
      <dgm:t>
        <a:bodyPr/>
        <a:lstStyle/>
        <a:p>
          <a:endParaRPr lang="cs-CZ"/>
        </a:p>
      </dgm:t>
    </dgm:pt>
    <dgm:pt modelId="{8ABBCA79-4C06-4C5B-92C0-8028F51482FB}" type="sibTrans" cxnId="{04B41824-2663-4287-ABA8-5C6FE9761A47}">
      <dgm:prSet/>
      <dgm:spPr/>
      <dgm:t>
        <a:bodyPr/>
        <a:lstStyle/>
        <a:p>
          <a:endParaRPr lang="cs-CZ"/>
        </a:p>
      </dgm:t>
    </dgm:pt>
    <dgm:pt modelId="{CB41CB07-D8E6-4C0D-9172-4EB96AF05BF9}">
      <dgm:prSet custT="1"/>
      <dgm:spPr/>
      <dgm:t>
        <a:bodyPr/>
        <a:lstStyle/>
        <a:p>
          <a:r>
            <a:rPr lang="cs-CZ" sz="5000" b="0" dirty="0" smtClean="0">
              <a:latin typeface="+mn-lt"/>
              <a:cs typeface="Times New Roman" pitchFamily="18" charset="0"/>
            </a:rPr>
            <a:t>LIBANON</a:t>
          </a:r>
          <a:endParaRPr lang="cs-CZ" sz="5000" b="0" dirty="0">
            <a:latin typeface="+mn-lt"/>
            <a:cs typeface="Times New Roman" pitchFamily="18" charset="0"/>
          </a:endParaRPr>
        </a:p>
      </dgm:t>
    </dgm:pt>
    <dgm:pt modelId="{3459A8A4-C3FA-4FBA-BABD-8782C1218395}" type="parTrans" cxnId="{8168FA53-922D-4FF2-9540-10B9C3664D63}">
      <dgm:prSet/>
      <dgm:spPr/>
      <dgm:t>
        <a:bodyPr/>
        <a:lstStyle/>
        <a:p>
          <a:endParaRPr lang="cs-CZ"/>
        </a:p>
      </dgm:t>
    </dgm:pt>
    <dgm:pt modelId="{ADA1DDED-6DED-4ACF-AB28-12A22E09A63D}" type="sibTrans" cxnId="{8168FA53-922D-4FF2-9540-10B9C3664D63}">
      <dgm:prSet/>
      <dgm:spPr/>
      <dgm:t>
        <a:bodyPr/>
        <a:lstStyle/>
        <a:p>
          <a:endParaRPr lang="cs-CZ"/>
        </a:p>
      </dgm:t>
    </dgm:pt>
    <dgm:pt modelId="{E06CA6FC-9B81-4730-B054-5854BAD4EDBD}">
      <dgm:prSet custT="1"/>
      <dgm:spPr/>
      <dgm:t>
        <a:bodyPr/>
        <a:lstStyle/>
        <a:p>
          <a:r>
            <a:rPr lang="cs-CZ" sz="5000" b="0" dirty="0" smtClean="0">
              <a:latin typeface="+mn-lt"/>
              <a:cs typeface="Times New Roman" pitchFamily="18" charset="0"/>
            </a:rPr>
            <a:t>KUVAJT</a:t>
          </a:r>
          <a:endParaRPr lang="cs-CZ" sz="5000" b="0" dirty="0">
            <a:latin typeface="+mn-lt"/>
            <a:cs typeface="Times New Roman" pitchFamily="18" charset="0"/>
          </a:endParaRPr>
        </a:p>
      </dgm:t>
    </dgm:pt>
    <dgm:pt modelId="{7D90CEDB-2551-4D88-85A6-8DA41844F5D1}" type="parTrans" cxnId="{34E1CB1B-59C3-4BF7-AB84-7682C744A616}">
      <dgm:prSet/>
      <dgm:spPr/>
      <dgm:t>
        <a:bodyPr/>
        <a:lstStyle/>
        <a:p>
          <a:endParaRPr lang="cs-CZ"/>
        </a:p>
      </dgm:t>
    </dgm:pt>
    <dgm:pt modelId="{C2206676-92C3-4A9A-982A-723CC7E0B314}" type="sibTrans" cxnId="{34E1CB1B-59C3-4BF7-AB84-7682C744A616}">
      <dgm:prSet/>
      <dgm:spPr/>
      <dgm:t>
        <a:bodyPr/>
        <a:lstStyle/>
        <a:p>
          <a:endParaRPr lang="cs-CZ"/>
        </a:p>
      </dgm:t>
    </dgm:pt>
    <dgm:pt modelId="{BB4BF1A3-6985-40CE-BD7C-4A7ACE98DD8F}">
      <dgm:prSet custT="1"/>
      <dgm:spPr/>
      <dgm:t>
        <a:bodyPr/>
        <a:lstStyle/>
        <a:p>
          <a:r>
            <a:rPr lang="cs-CZ" sz="5000" b="0" dirty="0" smtClean="0">
              <a:latin typeface="+mn-lt"/>
              <a:cs typeface="Times New Roman" pitchFamily="18" charset="0"/>
            </a:rPr>
            <a:t>SÝRIE</a:t>
          </a:r>
          <a:endParaRPr lang="cs-CZ" sz="5000" b="0" dirty="0">
            <a:latin typeface="+mn-lt"/>
            <a:cs typeface="Times New Roman" pitchFamily="18" charset="0"/>
          </a:endParaRPr>
        </a:p>
      </dgm:t>
    </dgm:pt>
    <dgm:pt modelId="{4EADB586-6391-4136-BF2A-7EE395902604}" type="parTrans" cxnId="{BDBCCAD5-AE57-4633-A9F0-72CE42E1DC3E}">
      <dgm:prSet/>
      <dgm:spPr/>
      <dgm:t>
        <a:bodyPr/>
        <a:lstStyle/>
        <a:p>
          <a:endParaRPr lang="cs-CZ"/>
        </a:p>
      </dgm:t>
    </dgm:pt>
    <dgm:pt modelId="{368F879B-A7AC-45FB-8161-298BE18DC4A6}" type="sibTrans" cxnId="{BDBCCAD5-AE57-4633-A9F0-72CE42E1DC3E}">
      <dgm:prSet/>
      <dgm:spPr/>
      <dgm:t>
        <a:bodyPr/>
        <a:lstStyle/>
        <a:p>
          <a:endParaRPr lang="cs-CZ"/>
        </a:p>
      </dgm:t>
    </dgm:pt>
    <dgm:pt modelId="{015D8911-A7A3-44E6-85F0-F8C8ADF99059}" type="pres">
      <dgm:prSet presAssocID="{7C64E86E-DE29-4C34-B935-3FB1D92E32E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FA62167-A6EF-454B-BB29-6A1512FCFB70}" type="pres">
      <dgm:prSet presAssocID="{2236E291-6740-42CD-8080-A8E83E57A7E3}" presName="comp" presStyleCnt="0"/>
      <dgm:spPr/>
    </dgm:pt>
    <dgm:pt modelId="{FE078C76-124E-44F8-AD08-E10657261164}" type="pres">
      <dgm:prSet presAssocID="{2236E291-6740-42CD-8080-A8E83E57A7E3}" presName="box" presStyleLbl="node1" presStyleIdx="0" presStyleCnt="5" custLinFactNeighborY="0"/>
      <dgm:spPr/>
      <dgm:t>
        <a:bodyPr/>
        <a:lstStyle/>
        <a:p>
          <a:endParaRPr lang="cs-CZ"/>
        </a:p>
      </dgm:t>
    </dgm:pt>
    <dgm:pt modelId="{2D0DC1FE-5245-4A71-BBAF-C0A0F9068FCB}" type="pres">
      <dgm:prSet presAssocID="{2236E291-6740-42CD-8080-A8E83E57A7E3}" presName="img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A9EB887-0109-4272-A670-ADADF920090D}" type="pres">
      <dgm:prSet presAssocID="{2236E291-6740-42CD-8080-A8E83E57A7E3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87A478-3049-410F-B1B3-474E2AEE2DC2}" type="pres">
      <dgm:prSet presAssocID="{19C74080-6E37-4AC3-953D-26534339FBA9}" presName="spacer" presStyleCnt="0"/>
      <dgm:spPr/>
    </dgm:pt>
    <dgm:pt modelId="{88DAC820-B4E5-4492-A3EC-A9EC6FFC3576}" type="pres">
      <dgm:prSet presAssocID="{CB41CB07-D8E6-4C0D-9172-4EB96AF05BF9}" presName="comp" presStyleCnt="0"/>
      <dgm:spPr/>
    </dgm:pt>
    <dgm:pt modelId="{BD902D53-D689-473D-A242-894F15B1FDB5}" type="pres">
      <dgm:prSet presAssocID="{CB41CB07-D8E6-4C0D-9172-4EB96AF05BF9}" presName="box" presStyleLbl="node1" presStyleIdx="1" presStyleCnt="5" custLinFactNeighborY="2576"/>
      <dgm:spPr/>
      <dgm:t>
        <a:bodyPr/>
        <a:lstStyle/>
        <a:p>
          <a:endParaRPr lang="cs-CZ"/>
        </a:p>
      </dgm:t>
    </dgm:pt>
    <dgm:pt modelId="{114B12B8-069B-4BE5-B0FF-3A60892A5AA4}" type="pres">
      <dgm:prSet presAssocID="{CB41CB07-D8E6-4C0D-9172-4EB96AF05BF9}" presName="img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E94D8FB-F9CA-4440-85D5-E6C450E418F6}" type="pres">
      <dgm:prSet presAssocID="{CB41CB07-D8E6-4C0D-9172-4EB96AF05BF9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54CDC-10F5-4B2B-9217-14740DD6460C}" type="pres">
      <dgm:prSet presAssocID="{ADA1DDED-6DED-4ACF-AB28-12A22E09A63D}" presName="spacer" presStyleCnt="0"/>
      <dgm:spPr/>
    </dgm:pt>
    <dgm:pt modelId="{F280CE77-359C-4BB0-BB14-C83D49555E36}" type="pres">
      <dgm:prSet presAssocID="{E06CA6FC-9B81-4730-B054-5854BAD4EDBD}" presName="comp" presStyleCnt="0"/>
      <dgm:spPr/>
    </dgm:pt>
    <dgm:pt modelId="{A4A24068-C332-47A3-98EC-3E8CE109DBC0}" type="pres">
      <dgm:prSet presAssocID="{E06CA6FC-9B81-4730-B054-5854BAD4EDBD}" presName="box" presStyleLbl="node1" presStyleIdx="2" presStyleCnt="5" custLinFactNeighborY="-475"/>
      <dgm:spPr/>
      <dgm:t>
        <a:bodyPr/>
        <a:lstStyle/>
        <a:p>
          <a:endParaRPr lang="cs-CZ"/>
        </a:p>
      </dgm:t>
    </dgm:pt>
    <dgm:pt modelId="{03EFEE5D-1D37-4521-BC77-A04136FCADEB}" type="pres">
      <dgm:prSet presAssocID="{E06CA6FC-9B81-4730-B054-5854BAD4EDBD}" presName="img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0DA9C8B8-C74E-4631-8ED8-676E0AF5C946}" type="pres">
      <dgm:prSet presAssocID="{E06CA6FC-9B81-4730-B054-5854BAD4EDBD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67A57A-B417-4D6E-B42F-40320B008AFE}" type="pres">
      <dgm:prSet presAssocID="{C2206676-92C3-4A9A-982A-723CC7E0B314}" presName="spacer" presStyleCnt="0"/>
      <dgm:spPr/>
    </dgm:pt>
    <dgm:pt modelId="{4AC0226E-D765-4A83-A2DC-7221F885152F}" type="pres">
      <dgm:prSet presAssocID="{BB4BF1A3-6985-40CE-BD7C-4A7ACE98DD8F}" presName="comp" presStyleCnt="0"/>
      <dgm:spPr/>
    </dgm:pt>
    <dgm:pt modelId="{DB33C574-11D6-4B47-AC1E-6A6E44FBF76B}" type="pres">
      <dgm:prSet presAssocID="{BB4BF1A3-6985-40CE-BD7C-4A7ACE98DD8F}" presName="box" presStyleLbl="node1" presStyleIdx="3" presStyleCnt="5"/>
      <dgm:spPr/>
      <dgm:t>
        <a:bodyPr/>
        <a:lstStyle/>
        <a:p>
          <a:endParaRPr lang="cs-CZ"/>
        </a:p>
      </dgm:t>
    </dgm:pt>
    <dgm:pt modelId="{60800B2E-D132-4A15-80FC-2D27FE133BBC}" type="pres">
      <dgm:prSet presAssocID="{BB4BF1A3-6985-40CE-BD7C-4A7ACE98DD8F}" presName="img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BB1555F0-DEC5-46B4-B1BB-71D94F0CC342}" type="pres">
      <dgm:prSet presAssocID="{BB4BF1A3-6985-40CE-BD7C-4A7ACE98DD8F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20B5C5-0F73-4B17-BBCB-F7BF081A923F}" type="pres">
      <dgm:prSet presAssocID="{368F879B-A7AC-45FB-8161-298BE18DC4A6}" presName="spacer" presStyleCnt="0"/>
      <dgm:spPr/>
    </dgm:pt>
    <dgm:pt modelId="{0C18D5D8-A925-403F-A885-F5694DF7C811}" type="pres">
      <dgm:prSet presAssocID="{8B16D63D-3EE6-44A7-808B-4000903BD8C3}" presName="comp" presStyleCnt="0"/>
      <dgm:spPr/>
    </dgm:pt>
    <dgm:pt modelId="{C389475A-683C-4C33-996C-EDF3C119E022}" type="pres">
      <dgm:prSet presAssocID="{8B16D63D-3EE6-44A7-808B-4000903BD8C3}" presName="box" presStyleLbl="node1" presStyleIdx="4" presStyleCnt="5"/>
      <dgm:spPr/>
      <dgm:t>
        <a:bodyPr/>
        <a:lstStyle/>
        <a:p>
          <a:endParaRPr lang="cs-CZ"/>
        </a:p>
      </dgm:t>
    </dgm:pt>
    <dgm:pt modelId="{701D10C3-4F28-473B-9F05-FE7C39395176}" type="pres">
      <dgm:prSet presAssocID="{8B16D63D-3EE6-44A7-808B-4000903BD8C3}" presName="img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D4E50B79-9005-489D-A6B6-B570F38A9130}" type="pres">
      <dgm:prSet presAssocID="{8B16D63D-3EE6-44A7-808B-4000903BD8C3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68FA53-922D-4FF2-9540-10B9C3664D63}" srcId="{7C64E86E-DE29-4C34-B935-3FB1D92E32E6}" destId="{CB41CB07-D8E6-4C0D-9172-4EB96AF05BF9}" srcOrd="1" destOrd="0" parTransId="{3459A8A4-C3FA-4FBA-BABD-8782C1218395}" sibTransId="{ADA1DDED-6DED-4ACF-AB28-12A22E09A63D}"/>
    <dgm:cxn modelId="{508E7081-B94C-4CF6-8C0B-1F0D1069F1B7}" type="presOf" srcId="{E06CA6FC-9B81-4730-B054-5854BAD4EDBD}" destId="{0DA9C8B8-C74E-4631-8ED8-676E0AF5C946}" srcOrd="1" destOrd="0" presId="urn:microsoft.com/office/officeart/2005/8/layout/vList4"/>
    <dgm:cxn modelId="{B38052A5-83BB-460B-A4E0-CDD0F47AC1EF}" type="presOf" srcId="{CB41CB07-D8E6-4C0D-9172-4EB96AF05BF9}" destId="{1E94D8FB-F9CA-4440-85D5-E6C450E418F6}" srcOrd="1" destOrd="0" presId="urn:microsoft.com/office/officeart/2005/8/layout/vList4"/>
    <dgm:cxn modelId="{A94CA1BB-C91B-473A-AEE3-BBFD2A606215}" type="presOf" srcId="{2236E291-6740-42CD-8080-A8E83E57A7E3}" destId="{AA9EB887-0109-4272-A670-ADADF920090D}" srcOrd="1" destOrd="0" presId="urn:microsoft.com/office/officeart/2005/8/layout/vList4"/>
    <dgm:cxn modelId="{EF02BBDE-C841-40F1-8ACC-5AA2DC4A384D}" type="presOf" srcId="{8B16D63D-3EE6-44A7-808B-4000903BD8C3}" destId="{C389475A-683C-4C33-996C-EDF3C119E022}" srcOrd="0" destOrd="0" presId="urn:microsoft.com/office/officeart/2005/8/layout/vList4"/>
    <dgm:cxn modelId="{34E1CB1B-59C3-4BF7-AB84-7682C744A616}" srcId="{7C64E86E-DE29-4C34-B935-3FB1D92E32E6}" destId="{E06CA6FC-9B81-4730-B054-5854BAD4EDBD}" srcOrd="2" destOrd="0" parTransId="{7D90CEDB-2551-4D88-85A6-8DA41844F5D1}" sibTransId="{C2206676-92C3-4A9A-982A-723CC7E0B314}"/>
    <dgm:cxn modelId="{04B41824-2663-4287-ABA8-5C6FE9761A47}" srcId="{7C64E86E-DE29-4C34-B935-3FB1D92E32E6}" destId="{8B16D63D-3EE6-44A7-808B-4000903BD8C3}" srcOrd="4" destOrd="0" parTransId="{28735805-6C69-48C9-88C9-5CA1CD0A4A41}" sibTransId="{8ABBCA79-4C06-4C5B-92C0-8028F51482FB}"/>
    <dgm:cxn modelId="{FAE900B9-2E57-4B76-8423-DBCD7B48D13E}" type="presOf" srcId="{7C64E86E-DE29-4C34-B935-3FB1D92E32E6}" destId="{015D8911-A7A3-44E6-85F0-F8C8ADF99059}" srcOrd="0" destOrd="0" presId="urn:microsoft.com/office/officeart/2005/8/layout/vList4"/>
    <dgm:cxn modelId="{D203F81A-A8B3-4298-8459-A0779A9D6553}" type="presOf" srcId="{E06CA6FC-9B81-4730-B054-5854BAD4EDBD}" destId="{A4A24068-C332-47A3-98EC-3E8CE109DBC0}" srcOrd="0" destOrd="0" presId="urn:microsoft.com/office/officeart/2005/8/layout/vList4"/>
    <dgm:cxn modelId="{D7CD2B03-2989-4055-8A35-3A89170F7903}" type="presOf" srcId="{CB41CB07-D8E6-4C0D-9172-4EB96AF05BF9}" destId="{BD902D53-D689-473D-A242-894F15B1FDB5}" srcOrd="0" destOrd="0" presId="urn:microsoft.com/office/officeart/2005/8/layout/vList4"/>
    <dgm:cxn modelId="{8B74E870-5748-48CF-BD21-CB0BD020A7BA}" type="presOf" srcId="{8B16D63D-3EE6-44A7-808B-4000903BD8C3}" destId="{D4E50B79-9005-489D-A6B6-B570F38A9130}" srcOrd="1" destOrd="0" presId="urn:microsoft.com/office/officeart/2005/8/layout/vList4"/>
    <dgm:cxn modelId="{F3A86E86-CD30-4989-B9DA-AFD9CB73712A}" srcId="{7C64E86E-DE29-4C34-B935-3FB1D92E32E6}" destId="{2236E291-6740-42CD-8080-A8E83E57A7E3}" srcOrd="0" destOrd="0" parTransId="{F25044C1-4B5F-44DE-B616-DB17901469F4}" sibTransId="{19C74080-6E37-4AC3-953D-26534339FBA9}"/>
    <dgm:cxn modelId="{BDBCCAD5-AE57-4633-A9F0-72CE42E1DC3E}" srcId="{7C64E86E-DE29-4C34-B935-3FB1D92E32E6}" destId="{BB4BF1A3-6985-40CE-BD7C-4A7ACE98DD8F}" srcOrd="3" destOrd="0" parTransId="{4EADB586-6391-4136-BF2A-7EE395902604}" sibTransId="{368F879B-A7AC-45FB-8161-298BE18DC4A6}"/>
    <dgm:cxn modelId="{45DEB0BC-E0B6-42A9-B4E0-D53DA53FFBD1}" type="presOf" srcId="{BB4BF1A3-6985-40CE-BD7C-4A7ACE98DD8F}" destId="{BB1555F0-DEC5-46B4-B1BB-71D94F0CC342}" srcOrd="1" destOrd="0" presId="urn:microsoft.com/office/officeart/2005/8/layout/vList4"/>
    <dgm:cxn modelId="{B77184E9-2548-43BF-B8F9-91C4CF2F1188}" type="presOf" srcId="{BB4BF1A3-6985-40CE-BD7C-4A7ACE98DD8F}" destId="{DB33C574-11D6-4B47-AC1E-6A6E44FBF76B}" srcOrd="0" destOrd="0" presId="urn:microsoft.com/office/officeart/2005/8/layout/vList4"/>
    <dgm:cxn modelId="{9875D4BB-3733-43C5-AB64-77FC0A41FACF}" type="presOf" srcId="{2236E291-6740-42CD-8080-A8E83E57A7E3}" destId="{FE078C76-124E-44F8-AD08-E10657261164}" srcOrd="0" destOrd="0" presId="urn:microsoft.com/office/officeart/2005/8/layout/vList4"/>
    <dgm:cxn modelId="{3D35169B-F857-49B0-ABCC-FC9AA9AFF2C9}" type="presParOf" srcId="{015D8911-A7A3-44E6-85F0-F8C8ADF99059}" destId="{5FA62167-A6EF-454B-BB29-6A1512FCFB70}" srcOrd="0" destOrd="0" presId="urn:microsoft.com/office/officeart/2005/8/layout/vList4"/>
    <dgm:cxn modelId="{BACBF8E9-4500-4D5C-9143-433A56CA0D5C}" type="presParOf" srcId="{5FA62167-A6EF-454B-BB29-6A1512FCFB70}" destId="{FE078C76-124E-44F8-AD08-E10657261164}" srcOrd="0" destOrd="0" presId="urn:microsoft.com/office/officeart/2005/8/layout/vList4"/>
    <dgm:cxn modelId="{C1D08652-7652-47BE-B550-A2AC3A9F0BBE}" type="presParOf" srcId="{5FA62167-A6EF-454B-BB29-6A1512FCFB70}" destId="{2D0DC1FE-5245-4A71-BBAF-C0A0F9068FCB}" srcOrd="1" destOrd="0" presId="urn:microsoft.com/office/officeart/2005/8/layout/vList4"/>
    <dgm:cxn modelId="{ECA29A45-A131-453B-AC55-50F8706E2361}" type="presParOf" srcId="{5FA62167-A6EF-454B-BB29-6A1512FCFB70}" destId="{AA9EB887-0109-4272-A670-ADADF920090D}" srcOrd="2" destOrd="0" presId="urn:microsoft.com/office/officeart/2005/8/layout/vList4"/>
    <dgm:cxn modelId="{303E2DB9-848D-4DCE-B8E3-FFF846AF0B3A}" type="presParOf" srcId="{015D8911-A7A3-44E6-85F0-F8C8ADF99059}" destId="{0987A478-3049-410F-B1B3-474E2AEE2DC2}" srcOrd="1" destOrd="0" presId="urn:microsoft.com/office/officeart/2005/8/layout/vList4"/>
    <dgm:cxn modelId="{D941AC6B-C320-413A-8CF0-68A4E803835F}" type="presParOf" srcId="{015D8911-A7A3-44E6-85F0-F8C8ADF99059}" destId="{88DAC820-B4E5-4492-A3EC-A9EC6FFC3576}" srcOrd="2" destOrd="0" presId="urn:microsoft.com/office/officeart/2005/8/layout/vList4"/>
    <dgm:cxn modelId="{D82A8405-284E-438C-BA08-D6923ED2938E}" type="presParOf" srcId="{88DAC820-B4E5-4492-A3EC-A9EC6FFC3576}" destId="{BD902D53-D689-473D-A242-894F15B1FDB5}" srcOrd="0" destOrd="0" presId="urn:microsoft.com/office/officeart/2005/8/layout/vList4"/>
    <dgm:cxn modelId="{D349E76F-D83B-4A01-9BEA-FFBA5A17BF23}" type="presParOf" srcId="{88DAC820-B4E5-4492-A3EC-A9EC6FFC3576}" destId="{114B12B8-069B-4BE5-B0FF-3A60892A5AA4}" srcOrd="1" destOrd="0" presId="urn:microsoft.com/office/officeart/2005/8/layout/vList4"/>
    <dgm:cxn modelId="{DC9B9478-967A-4296-A2F1-432BBF959670}" type="presParOf" srcId="{88DAC820-B4E5-4492-A3EC-A9EC6FFC3576}" destId="{1E94D8FB-F9CA-4440-85D5-E6C450E418F6}" srcOrd="2" destOrd="0" presId="urn:microsoft.com/office/officeart/2005/8/layout/vList4"/>
    <dgm:cxn modelId="{A96AD2FC-CA7A-4397-8366-0E2A17484967}" type="presParOf" srcId="{015D8911-A7A3-44E6-85F0-F8C8ADF99059}" destId="{34D54CDC-10F5-4B2B-9217-14740DD6460C}" srcOrd="3" destOrd="0" presId="urn:microsoft.com/office/officeart/2005/8/layout/vList4"/>
    <dgm:cxn modelId="{44B697AE-9FAB-4755-83D6-4CB534166644}" type="presParOf" srcId="{015D8911-A7A3-44E6-85F0-F8C8ADF99059}" destId="{F280CE77-359C-4BB0-BB14-C83D49555E36}" srcOrd="4" destOrd="0" presId="urn:microsoft.com/office/officeart/2005/8/layout/vList4"/>
    <dgm:cxn modelId="{56CB197B-F0F7-400D-BE0C-87C77CF24F87}" type="presParOf" srcId="{F280CE77-359C-4BB0-BB14-C83D49555E36}" destId="{A4A24068-C332-47A3-98EC-3E8CE109DBC0}" srcOrd="0" destOrd="0" presId="urn:microsoft.com/office/officeart/2005/8/layout/vList4"/>
    <dgm:cxn modelId="{990FDA05-040A-430E-AED7-BCA8CBDED7F2}" type="presParOf" srcId="{F280CE77-359C-4BB0-BB14-C83D49555E36}" destId="{03EFEE5D-1D37-4521-BC77-A04136FCADEB}" srcOrd="1" destOrd="0" presId="urn:microsoft.com/office/officeart/2005/8/layout/vList4"/>
    <dgm:cxn modelId="{86C1124B-5084-4F19-B61A-ECDF95C7AE17}" type="presParOf" srcId="{F280CE77-359C-4BB0-BB14-C83D49555E36}" destId="{0DA9C8B8-C74E-4631-8ED8-676E0AF5C946}" srcOrd="2" destOrd="0" presId="urn:microsoft.com/office/officeart/2005/8/layout/vList4"/>
    <dgm:cxn modelId="{B95D3393-C724-44B2-8F07-2C8F16BBAE19}" type="presParOf" srcId="{015D8911-A7A3-44E6-85F0-F8C8ADF99059}" destId="{0967A57A-B417-4D6E-B42F-40320B008AFE}" srcOrd="5" destOrd="0" presId="urn:microsoft.com/office/officeart/2005/8/layout/vList4"/>
    <dgm:cxn modelId="{40745F8D-E74D-4153-BC43-E3BF43123E0E}" type="presParOf" srcId="{015D8911-A7A3-44E6-85F0-F8C8ADF99059}" destId="{4AC0226E-D765-4A83-A2DC-7221F885152F}" srcOrd="6" destOrd="0" presId="urn:microsoft.com/office/officeart/2005/8/layout/vList4"/>
    <dgm:cxn modelId="{13C39FB2-5096-402D-B965-338D16B4A72B}" type="presParOf" srcId="{4AC0226E-D765-4A83-A2DC-7221F885152F}" destId="{DB33C574-11D6-4B47-AC1E-6A6E44FBF76B}" srcOrd="0" destOrd="0" presId="urn:microsoft.com/office/officeart/2005/8/layout/vList4"/>
    <dgm:cxn modelId="{AFC8EFFF-6003-4E82-87BB-4AE3A1C74332}" type="presParOf" srcId="{4AC0226E-D765-4A83-A2DC-7221F885152F}" destId="{60800B2E-D132-4A15-80FC-2D27FE133BBC}" srcOrd="1" destOrd="0" presId="urn:microsoft.com/office/officeart/2005/8/layout/vList4"/>
    <dgm:cxn modelId="{730337BE-BC00-475E-99CC-F8D2BC69C614}" type="presParOf" srcId="{4AC0226E-D765-4A83-A2DC-7221F885152F}" destId="{BB1555F0-DEC5-46B4-B1BB-71D94F0CC342}" srcOrd="2" destOrd="0" presId="urn:microsoft.com/office/officeart/2005/8/layout/vList4"/>
    <dgm:cxn modelId="{8D36D780-58CB-4CFB-939C-EDF80741056C}" type="presParOf" srcId="{015D8911-A7A3-44E6-85F0-F8C8ADF99059}" destId="{2220B5C5-0F73-4B17-BBCB-F7BF081A923F}" srcOrd="7" destOrd="0" presId="urn:microsoft.com/office/officeart/2005/8/layout/vList4"/>
    <dgm:cxn modelId="{CB90A487-C00F-4F77-A90A-88A830DB29FD}" type="presParOf" srcId="{015D8911-A7A3-44E6-85F0-F8C8ADF99059}" destId="{0C18D5D8-A925-403F-A885-F5694DF7C811}" srcOrd="8" destOrd="0" presId="urn:microsoft.com/office/officeart/2005/8/layout/vList4"/>
    <dgm:cxn modelId="{28D20BAD-8FD7-420A-8BBE-A94307669E47}" type="presParOf" srcId="{0C18D5D8-A925-403F-A885-F5694DF7C811}" destId="{C389475A-683C-4C33-996C-EDF3C119E022}" srcOrd="0" destOrd="0" presId="urn:microsoft.com/office/officeart/2005/8/layout/vList4"/>
    <dgm:cxn modelId="{5BEF4F03-9424-4076-8C4A-118B27E4433B}" type="presParOf" srcId="{0C18D5D8-A925-403F-A885-F5694DF7C811}" destId="{701D10C3-4F28-473B-9F05-FE7C39395176}" srcOrd="1" destOrd="0" presId="urn:microsoft.com/office/officeart/2005/8/layout/vList4"/>
    <dgm:cxn modelId="{821EB1F5-3D29-471D-9961-81B30A5AE380}" type="presParOf" srcId="{0C18D5D8-A925-403F-A885-F5694DF7C811}" destId="{D4E50B79-9005-489D-A6B6-B570F38A9130}" srcOrd="2" destOrd="0" presId="urn:microsoft.com/office/officeart/2005/8/layout/vList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C64E86E-DE29-4C34-B935-3FB1D92E32E6}" type="doc">
      <dgm:prSet loTypeId="urn:microsoft.com/office/officeart/2005/8/layout/vList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6B729DCA-D9D8-49F7-B7D4-89A7A5DB1D08}">
      <dgm:prSet custT="1"/>
      <dgm:spPr/>
      <dgm:t>
        <a:bodyPr/>
        <a:lstStyle/>
        <a:p>
          <a:r>
            <a:rPr lang="cs-CZ" sz="5000" dirty="0" smtClean="0"/>
            <a:t>JEMEN</a:t>
          </a:r>
          <a:endParaRPr lang="cs-CZ" sz="5000" dirty="0"/>
        </a:p>
      </dgm:t>
    </dgm:pt>
    <dgm:pt modelId="{C6652E0B-0789-4CDC-8793-BEA48FFAC0E6}" type="parTrans" cxnId="{27E8EFEC-F4F4-4182-9D83-18CC61C40E37}">
      <dgm:prSet/>
      <dgm:spPr/>
      <dgm:t>
        <a:bodyPr/>
        <a:lstStyle/>
        <a:p>
          <a:endParaRPr lang="cs-CZ"/>
        </a:p>
      </dgm:t>
    </dgm:pt>
    <dgm:pt modelId="{F9328EFB-E798-43B0-BEBF-A9EBF4D1E653}" type="sibTrans" cxnId="{27E8EFEC-F4F4-4182-9D83-18CC61C40E37}">
      <dgm:prSet/>
      <dgm:spPr/>
      <dgm:t>
        <a:bodyPr/>
        <a:lstStyle/>
        <a:p>
          <a:endParaRPr lang="cs-CZ"/>
        </a:p>
      </dgm:t>
    </dgm:pt>
    <dgm:pt modelId="{CB41CB07-D8E6-4C0D-9172-4EB96AF05BF9}">
      <dgm:prSet custT="1"/>
      <dgm:spPr/>
      <dgm:t>
        <a:bodyPr/>
        <a:lstStyle/>
        <a:p>
          <a:r>
            <a:rPr lang="cs-CZ" sz="5000" dirty="0" smtClean="0"/>
            <a:t>OMÁN</a:t>
          </a:r>
          <a:endParaRPr lang="cs-CZ" sz="5000" dirty="0"/>
        </a:p>
      </dgm:t>
    </dgm:pt>
    <dgm:pt modelId="{3459A8A4-C3FA-4FBA-BABD-8782C1218395}" type="parTrans" cxnId="{8168FA53-922D-4FF2-9540-10B9C3664D63}">
      <dgm:prSet/>
      <dgm:spPr/>
      <dgm:t>
        <a:bodyPr/>
        <a:lstStyle/>
        <a:p>
          <a:endParaRPr lang="cs-CZ"/>
        </a:p>
      </dgm:t>
    </dgm:pt>
    <dgm:pt modelId="{ADA1DDED-6DED-4ACF-AB28-12A22E09A63D}" type="sibTrans" cxnId="{8168FA53-922D-4FF2-9540-10B9C3664D63}">
      <dgm:prSet/>
      <dgm:spPr/>
      <dgm:t>
        <a:bodyPr/>
        <a:lstStyle/>
        <a:p>
          <a:endParaRPr lang="cs-CZ"/>
        </a:p>
      </dgm:t>
    </dgm:pt>
    <dgm:pt modelId="{E06CA6FC-9B81-4730-B054-5854BAD4EDBD}">
      <dgm:prSet custT="1"/>
      <dgm:spPr/>
      <dgm:t>
        <a:bodyPr/>
        <a:lstStyle/>
        <a:p>
          <a:r>
            <a:rPr lang="cs-CZ" sz="5000" dirty="0" smtClean="0"/>
            <a:t>BAHRAJN</a:t>
          </a:r>
          <a:endParaRPr lang="cs-CZ" sz="5000" dirty="0"/>
        </a:p>
      </dgm:t>
    </dgm:pt>
    <dgm:pt modelId="{7D90CEDB-2551-4D88-85A6-8DA41844F5D1}" type="parTrans" cxnId="{34E1CB1B-59C3-4BF7-AB84-7682C744A616}">
      <dgm:prSet/>
      <dgm:spPr/>
      <dgm:t>
        <a:bodyPr/>
        <a:lstStyle/>
        <a:p>
          <a:endParaRPr lang="cs-CZ"/>
        </a:p>
      </dgm:t>
    </dgm:pt>
    <dgm:pt modelId="{C2206676-92C3-4A9A-982A-723CC7E0B314}" type="sibTrans" cxnId="{34E1CB1B-59C3-4BF7-AB84-7682C744A616}">
      <dgm:prSet/>
      <dgm:spPr/>
      <dgm:t>
        <a:bodyPr/>
        <a:lstStyle/>
        <a:p>
          <a:endParaRPr lang="cs-CZ"/>
        </a:p>
      </dgm:t>
    </dgm:pt>
    <dgm:pt modelId="{BB4BF1A3-6985-40CE-BD7C-4A7ACE98DD8F}">
      <dgm:prSet custT="1"/>
      <dgm:spPr/>
      <dgm:t>
        <a:bodyPr/>
        <a:lstStyle/>
        <a:p>
          <a:r>
            <a:rPr lang="cs-CZ" sz="5000" dirty="0" smtClean="0"/>
            <a:t>KATAR</a:t>
          </a:r>
          <a:endParaRPr lang="cs-CZ" sz="5000" dirty="0"/>
        </a:p>
      </dgm:t>
    </dgm:pt>
    <dgm:pt modelId="{4EADB586-6391-4136-BF2A-7EE395902604}" type="parTrans" cxnId="{BDBCCAD5-AE57-4633-A9F0-72CE42E1DC3E}">
      <dgm:prSet/>
      <dgm:spPr/>
      <dgm:t>
        <a:bodyPr/>
        <a:lstStyle/>
        <a:p>
          <a:endParaRPr lang="cs-CZ"/>
        </a:p>
      </dgm:t>
    </dgm:pt>
    <dgm:pt modelId="{368F879B-A7AC-45FB-8161-298BE18DC4A6}" type="sibTrans" cxnId="{BDBCCAD5-AE57-4633-A9F0-72CE42E1DC3E}">
      <dgm:prSet/>
      <dgm:spPr/>
      <dgm:t>
        <a:bodyPr/>
        <a:lstStyle/>
        <a:p>
          <a:endParaRPr lang="cs-CZ"/>
        </a:p>
      </dgm:t>
    </dgm:pt>
    <dgm:pt modelId="{568D3CD2-30EA-4273-A34D-B757296EBF54}">
      <dgm:prSet custT="1"/>
      <dgm:spPr/>
      <dgm:t>
        <a:bodyPr/>
        <a:lstStyle/>
        <a:p>
          <a:r>
            <a:rPr lang="cs-CZ" sz="5000" dirty="0" smtClean="0"/>
            <a:t>JORDÁNSKO</a:t>
          </a:r>
          <a:endParaRPr lang="cs-CZ" sz="5000" dirty="0"/>
        </a:p>
      </dgm:t>
    </dgm:pt>
    <dgm:pt modelId="{DDB385DB-7DC1-4D3F-A764-AD7DCDAF8BBB}" type="parTrans" cxnId="{5864DD33-7129-4DDB-A430-224C53D1AA4D}">
      <dgm:prSet/>
      <dgm:spPr/>
      <dgm:t>
        <a:bodyPr/>
        <a:lstStyle/>
        <a:p>
          <a:endParaRPr lang="cs-CZ"/>
        </a:p>
      </dgm:t>
    </dgm:pt>
    <dgm:pt modelId="{3F85BB01-2C14-42F0-8B2D-A205953FA9D1}" type="sibTrans" cxnId="{5864DD33-7129-4DDB-A430-224C53D1AA4D}">
      <dgm:prSet/>
      <dgm:spPr/>
      <dgm:t>
        <a:bodyPr/>
        <a:lstStyle/>
        <a:p>
          <a:endParaRPr lang="cs-CZ"/>
        </a:p>
      </dgm:t>
    </dgm:pt>
    <dgm:pt modelId="{B8792B4B-9D8C-4FC2-83F0-1E4B382540F7}" type="pres">
      <dgm:prSet presAssocID="{7C64E86E-DE29-4C34-B935-3FB1D92E32E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454977F-EC80-4345-88DB-E24FAB379BBC}" type="pres">
      <dgm:prSet presAssocID="{6B729DCA-D9D8-49F7-B7D4-89A7A5DB1D08}" presName="comp" presStyleCnt="0"/>
      <dgm:spPr/>
    </dgm:pt>
    <dgm:pt modelId="{8BC4BEFB-A57F-458B-8EDB-916BF381838C}" type="pres">
      <dgm:prSet presAssocID="{6B729DCA-D9D8-49F7-B7D4-89A7A5DB1D08}" presName="box" presStyleLbl="node1" presStyleIdx="0" presStyleCnt="5"/>
      <dgm:spPr/>
      <dgm:t>
        <a:bodyPr/>
        <a:lstStyle/>
        <a:p>
          <a:endParaRPr lang="cs-CZ"/>
        </a:p>
      </dgm:t>
    </dgm:pt>
    <dgm:pt modelId="{E59C5AAB-A4AB-4A32-A3EA-B1CF4CB7D502}" type="pres">
      <dgm:prSet presAssocID="{6B729DCA-D9D8-49F7-B7D4-89A7A5DB1D08}" presName="img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2F17E68-56DF-470C-9020-56BD5FEE132F}" type="pres">
      <dgm:prSet presAssocID="{6B729DCA-D9D8-49F7-B7D4-89A7A5DB1D08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CCDE91-0386-44D3-A3F4-8C0D8D3C028C}" type="pres">
      <dgm:prSet presAssocID="{F9328EFB-E798-43B0-BEBF-A9EBF4D1E653}" presName="spacer" presStyleCnt="0"/>
      <dgm:spPr/>
    </dgm:pt>
    <dgm:pt modelId="{26128FAF-87FF-451A-80B3-5B6D2DB511F9}" type="pres">
      <dgm:prSet presAssocID="{CB41CB07-D8E6-4C0D-9172-4EB96AF05BF9}" presName="comp" presStyleCnt="0"/>
      <dgm:spPr/>
    </dgm:pt>
    <dgm:pt modelId="{A5EB46E2-A921-44CB-85F4-9BB440B34906}" type="pres">
      <dgm:prSet presAssocID="{CB41CB07-D8E6-4C0D-9172-4EB96AF05BF9}" presName="box" presStyleLbl="node1" presStyleIdx="1" presStyleCnt="5"/>
      <dgm:spPr/>
      <dgm:t>
        <a:bodyPr/>
        <a:lstStyle/>
        <a:p>
          <a:endParaRPr lang="cs-CZ"/>
        </a:p>
      </dgm:t>
    </dgm:pt>
    <dgm:pt modelId="{C21FF095-2200-4CC1-AFD3-7B26C5024CFD}" type="pres">
      <dgm:prSet presAssocID="{CB41CB07-D8E6-4C0D-9172-4EB96AF05BF9}" presName="img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9512B42-284A-470C-936C-23294DBAE016}" type="pres">
      <dgm:prSet presAssocID="{CB41CB07-D8E6-4C0D-9172-4EB96AF05BF9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B64E7A-7205-40E4-AA29-DD2EDC0B0821}" type="pres">
      <dgm:prSet presAssocID="{ADA1DDED-6DED-4ACF-AB28-12A22E09A63D}" presName="spacer" presStyleCnt="0"/>
      <dgm:spPr/>
    </dgm:pt>
    <dgm:pt modelId="{AB29EBDA-37C4-4BB5-9A02-B6DEE0F0F3A6}" type="pres">
      <dgm:prSet presAssocID="{E06CA6FC-9B81-4730-B054-5854BAD4EDBD}" presName="comp" presStyleCnt="0"/>
      <dgm:spPr/>
    </dgm:pt>
    <dgm:pt modelId="{0DA3AE05-A37B-473D-8320-04ECC485FEE3}" type="pres">
      <dgm:prSet presAssocID="{E06CA6FC-9B81-4730-B054-5854BAD4EDBD}" presName="box" presStyleLbl="node1" presStyleIdx="2" presStyleCnt="5"/>
      <dgm:spPr/>
      <dgm:t>
        <a:bodyPr/>
        <a:lstStyle/>
        <a:p>
          <a:endParaRPr lang="cs-CZ"/>
        </a:p>
      </dgm:t>
    </dgm:pt>
    <dgm:pt modelId="{145A754A-F94A-4C40-A5E6-FD6967496C54}" type="pres">
      <dgm:prSet presAssocID="{E06CA6FC-9B81-4730-B054-5854BAD4EDBD}" presName="img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3D2B8A5-4CF1-490B-A59B-28C1EE9FC9C1}" type="pres">
      <dgm:prSet presAssocID="{E06CA6FC-9B81-4730-B054-5854BAD4EDBD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BBCEB4-6BE4-4C38-9A21-BF3F3478BE9B}" type="pres">
      <dgm:prSet presAssocID="{C2206676-92C3-4A9A-982A-723CC7E0B314}" presName="spacer" presStyleCnt="0"/>
      <dgm:spPr/>
    </dgm:pt>
    <dgm:pt modelId="{0EDF3D6B-9FA6-4282-807C-A173C7BEAAC5}" type="pres">
      <dgm:prSet presAssocID="{BB4BF1A3-6985-40CE-BD7C-4A7ACE98DD8F}" presName="comp" presStyleCnt="0"/>
      <dgm:spPr/>
    </dgm:pt>
    <dgm:pt modelId="{AE7D7375-1DD6-4097-93C2-FE2C707B4FFA}" type="pres">
      <dgm:prSet presAssocID="{BB4BF1A3-6985-40CE-BD7C-4A7ACE98DD8F}" presName="box" presStyleLbl="node1" presStyleIdx="3" presStyleCnt="5"/>
      <dgm:spPr/>
      <dgm:t>
        <a:bodyPr/>
        <a:lstStyle/>
        <a:p>
          <a:endParaRPr lang="cs-CZ"/>
        </a:p>
      </dgm:t>
    </dgm:pt>
    <dgm:pt modelId="{D1E229B7-94BC-436D-BB34-09E96623B662}" type="pres">
      <dgm:prSet presAssocID="{BB4BF1A3-6985-40CE-BD7C-4A7ACE98DD8F}" presName="img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C48F0080-AE1D-4757-B5C2-94C66EDA9980}" type="pres">
      <dgm:prSet presAssocID="{BB4BF1A3-6985-40CE-BD7C-4A7ACE98DD8F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C802C0F-16A7-4EB1-AC03-E4FFBECC4B66}" type="pres">
      <dgm:prSet presAssocID="{368F879B-A7AC-45FB-8161-298BE18DC4A6}" presName="spacer" presStyleCnt="0"/>
      <dgm:spPr/>
    </dgm:pt>
    <dgm:pt modelId="{17DE8365-3BC4-463C-A9AF-A03C6E3C4D48}" type="pres">
      <dgm:prSet presAssocID="{568D3CD2-30EA-4273-A34D-B757296EBF54}" presName="comp" presStyleCnt="0"/>
      <dgm:spPr/>
    </dgm:pt>
    <dgm:pt modelId="{284F2E27-C579-4640-81A5-B2A39D249834}" type="pres">
      <dgm:prSet presAssocID="{568D3CD2-30EA-4273-A34D-B757296EBF54}" presName="box" presStyleLbl="node1" presStyleIdx="4" presStyleCnt="5"/>
      <dgm:spPr/>
      <dgm:t>
        <a:bodyPr/>
        <a:lstStyle/>
        <a:p>
          <a:endParaRPr lang="cs-CZ"/>
        </a:p>
      </dgm:t>
    </dgm:pt>
    <dgm:pt modelId="{9F89B07A-2413-435B-B549-886BFA76626A}" type="pres">
      <dgm:prSet presAssocID="{568D3CD2-30EA-4273-A34D-B757296EBF54}" presName="img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34B04C20-7B49-477C-AA11-7BC76865B6BD}" type="pres">
      <dgm:prSet presAssocID="{568D3CD2-30EA-4273-A34D-B757296EBF54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68FA53-922D-4FF2-9540-10B9C3664D63}" srcId="{7C64E86E-DE29-4C34-B935-3FB1D92E32E6}" destId="{CB41CB07-D8E6-4C0D-9172-4EB96AF05BF9}" srcOrd="1" destOrd="0" parTransId="{3459A8A4-C3FA-4FBA-BABD-8782C1218395}" sibTransId="{ADA1DDED-6DED-4ACF-AB28-12A22E09A63D}"/>
    <dgm:cxn modelId="{D5E90112-EEC0-4A5B-AACE-065A9437A68A}" type="presOf" srcId="{6B729DCA-D9D8-49F7-B7D4-89A7A5DB1D08}" destId="{02F17E68-56DF-470C-9020-56BD5FEE132F}" srcOrd="1" destOrd="0" presId="urn:microsoft.com/office/officeart/2005/8/layout/vList4"/>
    <dgm:cxn modelId="{27E8EFEC-F4F4-4182-9D83-18CC61C40E37}" srcId="{7C64E86E-DE29-4C34-B935-3FB1D92E32E6}" destId="{6B729DCA-D9D8-49F7-B7D4-89A7A5DB1D08}" srcOrd="0" destOrd="0" parTransId="{C6652E0B-0789-4CDC-8793-BEA48FFAC0E6}" sibTransId="{F9328EFB-E798-43B0-BEBF-A9EBF4D1E653}"/>
    <dgm:cxn modelId="{10C42B8D-3C5B-4B4B-A4DF-B4D5634450F8}" type="presOf" srcId="{CB41CB07-D8E6-4C0D-9172-4EB96AF05BF9}" destId="{B9512B42-284A-470C-936C-23294DBAE016}" srcOrd="1" destOrd="0" presId="urn:microsoft.com/office/officeart/2005/8/layout/vList4"/>
    <dgm:cxn modelId="{34E1CB1B-59C3-4BF7-AB84-7682C744A616}" srcId="{7C64E86E-DE29-4C34-B935-3FB1D92E32E6}" destId="{E06CA6FC-9B81-4730-B054-5854BAD4EDBD}" srcOrd="2" destOrd="0" parTransId="{7D90CEDB-2551-4D88-85A6-8DA41844F5D1}" sibTransId="{C2206676-92C3-4A9A-982A-723CC7E0B314}"/>
    <dgm:cxn modelId="{5864DD33-7129-4DDB-A430-224C53D1AA4D}" srcId="{7C64E86E-DE29-4C34-B935-3FB1D92E32E6}" destId="{568D3CD2-30EA-4273-A34D-B757296EBF54}" srcOrd="4" destOrd="0" parTransId="{DDB385DB-7DC1-4D3F-A764-AD7DCDAF8BBB}" sibTransId="{3F85BB01-2C14-42F0-8B2D-A205953FA9D1}"/>
    <dgm:cxn modelId="{8B5119BA-D687-4324-87E1-DA6F1DA029E9}" type="presOf" srcId="{E06CA6FC-9B81-4730-B054-5854BAD4EDBD}" destId="{33D2B8A5-4CF1-490B-A59B-28C1EE9FC9C1}" srcOrd="1" destOrd="0" presId="urn:microsoft.com/office/officeart/2005/8/layout/vList4"/>
    <dgm:cxn modelId="{2BEEF565-B0A3-4783-B6EB-7720B766D4DF}" type="presOf" srcId="{E06CA6FC-9B81-4730-B054-5854BAD4EDBD}" destId="{0DA3AE05-A37B-473D-8320-04ECC485FEE3}" srcOrd="0" destOrd="0" presId="urn:microsoft.com/office/officeart/2005/8/layout/vList4"/>
    <dgm:cxn modelId="{47E24787-461F-4B1A-A4CE-13A2D47AD550}" type="presOf" srcId="{568D3CD2-30EA-4273-A34D-B757296EBF54}" destId="{34B04C20-7B49-477C-AA11-7BC76865B6BD}" srcOrd="1" destOrd="0" presId="urn:microsoft.com/office/officeart/2005/8/layout/vList4"/>
    <dgm:cxn modelId="{339C4A57-5003-4BDB-BAF1-3BA6D0D13537}" type="presOf" srcId="{BB4BF1A3-6985-40CE-BD7C-4A7ACE98DD8F}" destId="{AE7D7375-1DD6-4097-93C2-FE2C707B4FFA}" srcOrd="0" destOrd="0" presId="urn:microsoft.com/office/officeart/2005/8/layout/vList4"/>
    <dgm:cxn modelId="{B138226B-3F54-42AA-90F4-1000321E4ED0}" type="presOf" srcId="{6B729DCA-D9D8-49F7-B7D4-89A7A5DB1D08}" destId="{8BC4BEFB-A57F-458B-8EDB-916BF381838C}" srcOrd="0" destOrd="0" presId="urn:microsoft.com/office/officeart/2005/8/layout/vList4"/>
    <dgm:cxn modelId="{76A54630-BA9E-47A1-96EE-7A6CD190CD57}" type="presOf" srcId="{7C64E86E-DE29-4C34-B935-3FB1D92E32E6}" destId="{B8792B4B-9D8C-4FC2-83F0-1E4B382540F7}" srcOrd="0" destOrd="0" presId="urn:microsoft.com/office/officeart/2005/8/layout/vList4"/>
    <dgm:cxn modelId="{BDBCCAD5-AE57-4633-A9F0-72CE42E1DC3E}" srcId="{7C64E86E-DE29-4C34-B935-3FB1D92E32E6}" destId="{BB4BF1A3-6985-40CE-BD7C-4A7ACE98DD8F}" srcOrd="3" destOrd="0" parTransId="{4EADB586-6391-4136-BF2A-7EE395902604}" sibTransId="{368F879B-A7AC-45FB-8161-298BE18DC4A6}"/>
    <dgm:cxn modelId="{BAA46EE0-60E3-495E-AC1D-897D5B796E8F}" type="presOf" srcId="{BB4BF1A3-6985-40CE-BD7C-4A7ACE98DD8F}" destId="{C48F0080-AE1D-4757-B5C2-94C66EDA9980}" srcOrd="1" destOrd="0" presId="urn:microsoft.com/office/officeart/2005/8/layout/vList4"/>
    <dgm:cxn modelId="{58A3606B-83B5-4F7A-86CD-93771CAA0FCD}" type="presOf" srcId="{CB41CB07-D8E6-4C0D-9172-4EB96AF05BF9}" destId="{A5EB46E2-A921-44CB-85F4-9BB440B34906}" srcOrd="0" destOrd="0" presId="urn:microsoft.com/office/officeart/2005/8/layout/vList4"/>
    <dgm:cxn modelId="{FE0E46E6-3E34-486F-8F43-54EFB8B985C5}" type="presOf" srcId="{568D3CD2-30EA-4273-A34D-B757296EBF54}" destId="{284F2E27-C579-4640-81A5-B2A39D249834}" srcOrd="0" destOrd="0" presId="urn:microsoft.com/office/officeart/2005/8/layout/vList4"/>
    <dgm:cxn modelId="{0F0A2A0B-A8EB-40C8-9D24-0BB57B9BA15A}" type="presParOf" srcId="{B8792B4B-9D8C-4FC2-83F0-1E4B382540F7}" destId="{F454977F-EC80-4345-88DB-E24FAB379BBC}" srcOrd="0" destOrd="0" presId="urn:microsoft.com/office/officeart/2005/8/layout/vList4"/>
    <dgm:cxn modelId="{D50EA19C-59AC-4D3B-8B58-3D3B6C92092B}" type="presParOf" srcId="{F454977F-EC80-4345-88DB-E24FAB379BBC}" destId="{8BC4BEFB-A57F-458B-8EDB-916BF381838C}" srcOrd="0" destOrd="0" presId="urn:microsoft.com/office/officeart/2005/8/layout/vList4"/>
    <dgm:cxn modelId="{F820F590-607E-4CE1-B1B0-464D11DFEE3B}" type="presParOf" srcId="{F454977F-EC80-4345-88DB-E24FAB379BBC}" destId="{E59C5AAB-A4AB-4A32-A3EA-B1CF4CB7D502}" srcOrd="1" destOrd="0" presId="urn:microsoft.com/office/officeart/2005/8/layout/vList4"/>
    <dgm:cxn modelId="{46A53254-A25F-47EA-B9F4-9858089A33B8}" type="presParOf" srcId="{F454977F-EC80-4345-88DB-E24FAB379BBC}" destId="{02F17E68-56DF-470C-9020-56BD5FEE132F}" srcOrd="2" destOrd="0" presId="urn:microsoft.com/office/officeart/2005/8/layout/vList4"/>
    <dgm:cxn modelId="{CDEBE00D-90AE-4650-B013-53F10CEC9C83}" type="presParOf" srcId="{B8792B4B-9D8C-4FC2-83F0-1E4B382540F7}" destId="{C1CCDE91-0386-44D3-A3F4-8C0D8D3C028C}" srcOrd="1" destOrd="0" presId="urn:microsoft.com/office/officeart/2005/8/layout/vList4"/>
    <dgm:cxn modelId="{D34CAAF4-677C-4C9B-8F68-417D60510EB2}" type="presParOf" srcId="{B8792B4B-9D8C-4FC2-83F0-1E4B382540F7}" destId="{26128FAF-87FF-451A-80B3-5B6D2DB511F9}" srcOrd="2" destOrd="0" presId="urn:microsoft.com/office/officeart/2005/8/layout/vList4"/>
    <dgm:cxn modelId="{0D9EAAF8-E70C-4C4A-987A-A9F1E3F8CF19}" type="presParOf" srcId="{26128FAF-87FF-451A-80B3-5B6D2DB511F9}" destId="{A5EB46E2-A921-44CB-85F4-9BB440B34906}" srcOrd="0" destOrd="0" presId="urn:microsoft.com/office/officeart/2005/8/layout/vList4"/>
    <dgm:cxn modelId="{FF335015-DBB7-4DB5-A197-FBE10DB977E7}" type="presParOf" srcId="{26128FAF-87FF-451A-80B3-5B6D2DB511F9}" destId="{C21FF095-2200-4CC1-AFD3-7B26C5024CFD}" srcOrd="1" destOrd="0" presId="urn:microsoft.com/office/officeart/2005/8/layout/vList4"/>
    <dgm:cxn modelId="{1BCFC23F-4AAF-4597-AC47-B925B3292E2A}" type="presParOf" srcId="{26128FAF-87FF-451A-80B3-5B6D2DB511F9}" destId="{B9512B42-284A-470C-936C-23294DBAE016}" srcOrd="2" destOrd="0" presId="urn:microsoft.com/office/officeart/2005/8/layout/vList4"/>
    <dgm:cxn modelId="{D4B0901A-CD33-4665-986F-994681B9BB86}" type="presParOf" srcId="{B8792B4B-9D8C-4FC2-83F0-1E4B382540F7}" destId="{DBB64E7A-7205-40E4-AA29-DD2EDC0B0821}" srcOrd="3" destOrd="0" presId="urn:microsoft.com/office/officeart/2005/8/layout/vList4"/>
    <dgm:cxn modelId="{58AAFA8A-0B4F-4BD7-91FC-D03D36A68262}" type="presParOf" srcId="{B8792B4B-9D8C-4FC2-83F0-1E4B382540F7}" destId="{AB29EBDA-37C4-4BB5-9A02-B6DEE0F0F3A6}" srcOrd="4" destOrd="0" presId="urn:microsoft.com/office/officeart/2005/8/layout/vList4"/>
    <dgm:cxn modelId="{723DD24A-06A5-4B60-A476-0513A5CA5F57}" type="presParOf" srcId="{AB29EBDA-37C4-4BB5-9A02-B6DEE0F0F3A6}" destId="{0DA3AE05-A37B-473D-8320-04ECC485FEE3}" srcOrd="0" destOrd="0" presId="urn:microsoft.com/office/officeart/2005/8/layout/vList4"/>
    <dgm:cxn modelId="{0E1CD6D5-F347-4E25-8BFC-D23D43DC6C39}" type="presParOf" srcId="{AB29EBDA-37C4-4BB5-9A02-B6DEE0F0F3A6}" destId="{145A754A-F94A-4C40-A5E6-FD6967496C54}" srcOrd="1" destOrd="0" presId="urn:microsoft.com/office/officeart/2005/8/layout/vList4"/>
    <dgm:cxn modelId="{AF9E7C56-E2C3-42C2-BDC6-D6FC968AC152}" type="presParOf" srcId="{AB29EBDA-37C4-4BB5-9A02-B6DEE0F0F3A6}" destId="{33D2B8A5-4CF1-490B-A59B-28C1EE9FC9C1}" srcOrd="2" destOrd="0" presId="urn:microsoft.com/office/officeart/2005/8/layout/vList4"/>
    <dgm:cxn modelId="{1BCAF28F-6FD5-4D6C-8165-C67039884A76}" type="presParOf" srcId="{B8792B4B-9D8C-4FC2-83F0-1E4B382540F7}" destId="{C4BBCEB4-6BE4-4C38-9A21-BF3F3478BE9B}" srcOrd="5" destOrd="0" presId="urn:microsoft.com/office/officeart/2005/8/layout/vList4"/>
    <dgm:cxn modelId="{CE949518-6BD5-4EA4-AB88-FD686386A536}" type="presParOf" srcId="{B8792B4B-9D8C-4FC2-83F0-1E4B382540F7}" destId="{0EDF3D6B-9FA6-4282-807C-A173C7BEAAC5}" srcOrd="6" destOrd="0" presId="urn:microsoft.com/office/officeart/2005/8/layout/vList4"/>
    <dgm:cxn modelId="{0AA1BD58-313E-4BA9-B5B7-290D8117A03B}" type="presParOf" srcId="{0EDF3D6B-9FA6-4282-807C-A173C7BEAAC5}" destId="{AE7D7375-1DD6-4097-93C2-FE2C707B4FFA}" srcOrd="0" destOrd="0" presId="urn:microsoft.com/office/officeart/2005/8/layout/vList4"/>
    <dgm:cxn modelId="{25352A03-92B5-4001-9198-4756BF58FDEA}" type="presParOf" srcId="{0EDF3D6B-9FA6-4282-807C-A173C7BEAAC5}" destId="{D1E229B7-94BC-436D-BB34-09E96623B662}" srcOrd="1" destOrd="0" presId="urn:microsoft.com/office/officeart/2005/8/layout/vList4"/>
    <dgm:cxn modelId="{ED83F5BF-CA6C-4CB1-9983-3038AD90EF93}" type="presParOf" srcId="{0EDF3D6B-9FA6-4282-807C-A173C7BEAAC5}" destId="{C48F0080-AE1D-4757-B5C2-94C66EDA9980}" srcOrd="2" destOrd="0" presId="urn:microsoft.com/office/officeart/2005/8/layout/vList4"/>
    <dgm:cxn modelId="{2259CAD4-A19A-4104-BAD3-F9CE5B3EC68D}" type="presParOf" srcId="{B8792B4B-9D8C-4FC2-83F0-1E4B382540F7}" destId="{6C802C0F-16A7-4EB1-AC03-E4FFBECC4B66}" srcOrd="7" destOrd="0" presId="urn:microsoft.com/office/officeart/2005/8/layout/vList4"/>
    <dgm:cxn modelId="{C5DD95D6-2216-406C-B1D7-B0C99C525C69}" type="presParOf" srcId="{B8792B4B-9D8C-4FC2-83F0-1E4B382540F7}" destId="{17DE8365-3BC4-463C-A9AF-A03C6E3C4D48}" srcOrd="8" destOrd="0" presId="urn:microsoft.com/office/officeart/2005/8/layout/vList4"/>
    <dgm:cxn modelId="{65FD9B34-24DE-44E2-9DC0-917FF2AD0426}" type="presParOf" srcId="{17DE8365-3BC4-463C-A9AF-A03C6E3C4D48}" destId="{284F2E27-C579-4640-81A5-B2A39D249834}" srcOrd="0" destOrd="0" presId="urn:microsoft.com/office/officeart/2005/8/layout/vList4"/>
    <dgm:cxn modelId="{92247416-C543-437C-B6B2-A596A1E5D90E}" type="presParOf" srcId="{17DE8365-3BC4-463C-A9AF-A03C6E3C4D48}" destId="{9F89B07A-2413-435B-B549-886BFA76626A}" srcOrd="1" destOrd="0" presId="urn:microsoft.com/office/officeart/2005/8/layout/vList4"/>
    <dgm:cxn modelId="{4435181C-C3BC-432A-B4F3-ADEFD4A61E43}" type="presParOf" srcId="{17DE8365-3BC4-463C-A9AF-A03C6E3C4D48}" destId="{34B04C20-7B49-477C-AA11-7BC76865B6BD}" srcOrd="2" destOrd="0" presId="urn:microsoft.com/office/officeart/2005/8/layout/vList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21083EE-D92A-4824-909D-E9ECB6669FC0}" type="datetimeFigureOut">
              <a:rPr lang="cs-CZ" smtClean="0"/>
              <a:pPr/>
              <a:t>29.7.2012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AF61584-8DCE-489C-8BF6-D2F1788C9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stream.cz/uservideo/167371-serial-turecko-1-dil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hyperlink" Target="http://www.youtube.com/watch?v=M_0hzjTEMgU&amp;feature=BFa&amp;list=ULJOh-2vj-pVI&amp;lf=mfu_in_order" TargetMode="Externa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t0.gstatic.com/images?q=tbn:ANd9GcR2GMgAxH39ATPCJoIvmniB2cW7lZins6rHlAb2TA6GX65PoLM5" TargetMode="External"/><Relationship Id="rId13" Type="http://schemas.openxmlformats.org/officeDocument/2006/relationships/hyperlink" Target="http://t0.gstatic.com/images?q=tbn:ANd9GcS-krpZnqZFs0lXAFYGk9ihfMYzl3VaJosu999iYB9LzvhLUWZ8_w" TargetMode="External"/><Relationship Id="rId18" Type="http://schemas.openxmlformats.org/officeDocument/2006/relationships/hyperlink" Target="http://t2.gstatic.com/images?q=tbn:ANd9GcRxB57MLWfRH8EiIk6JwZ_DDchM5Fif2o2ZlnF8L3g9zHzNFujc" TargetMode="External"/><Relationship Id="rId3" Type="http://schemas.openxmlformats.org/officeDocument/2006/relationships/hyperlink" Target="http://t2.gstatic.com/images?q=tbn:ANd9GcRNUxhwr8MWMTlC1XpHPuWdOmcQqk7r_KBhjcQIVeshfHv-ag_xvg" TargetMode="External"/><Relationship Id="rId21" Type="http://schemas.openxmlformats.org/officeDocument/2006/relationships/hyperlink" Target="http://t1.gstatic.com/images?q=tbn:ANd9GcSwpJPeIZP1h1jKM3kGpWtu4q_zBHQhKLcFjPHKJNDVodexugZQ" TargetMode="External"/><Relationship Id="rId7" Type="http://schemas.openxmlformats.org/officeDocument/2006/relationships/hyperlink" Target="http://www.spojenearabskeemiraty24.cz/wp-content/uploads/spojene-arabske-emiraty-7-300x224.jpg" TargetMode="External"/><Relationship Id="rId12" Type="http://schemas.openxmlformats.org/officeDocument/2006/relationships/hyperlink" Target="http://www.kypr-dovolena-ubytovani.cz/images/P1010227_RSSize(302x230).jpg" TargetMode="External"/><Relationship Id="rId17" Type="http://schemas.openxmlformats.org/officeDocument/2006/relationships/hyperlink" Target="http://img.aktualne.centrum.cz/362/45/3624557-ms-katar-stadion.jpg" TargetMode="External"/><Relationship Id="rId25" Type="http://schemas.openxmlformats.org/officeDocument/2006/relationships/hyperlink" Target="http://www.celysvet.cz/fotky/saudska-arabie_5.jpg" TargetMode="External"/><Relationship Id="rId2" Type="http://schemas.openxmlformats.org/officeDocument/2006/relationships/hyperlink" Target="http://phyllisharris.files.wordpress.com/2010/08/map-middle-east-735329.gif" TargetMode="External"/><Relationship Id="rId16" Type="http://schemas.openxmlformats.org/officeDocument/2006/relationships/hyperlink" Target="http://t0.gstatic.com/images?q=tbn:ANd9GcQ1LqyoX4L3HfNmwKGpB-4pujtNkcHwVya8Ty8vFCGSeNaCVd8p_g" TargetMode="External"/><Relationship Id="rId20" Type="http://schemas.openxmlformats.org/officeDocument/2006/relationships/hyperlink" Target="http://turecko.ikn.cz/files/jidlo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urecko.eurovikendy-24.cz/turecko.jpg" TargetMode="External"/><Relationship Id="rId11" Type="http://schemas.openxmlformats.org/officeDocument/2006/relationships/hyperlink" Target="http://media.novinky.cz/361/183617-original1-i9ohm.jpg" TargetMode="External"/><Relationship Id="rId24" Type="http://schemas.openxmlformats.org/officeDocument/2006/relationships/hyperlink" Target="http://mw2.google.com/mw-panoramio/photos/medium/10302064.jpg" TargetMode="External"/><Relationship Id="rId5" Type="http://schemas.openxmlformats.org/officeDocument/2006/relationships/hyperlink" Target="http://www.turisimo.cz/assets/clanky/2010-04/clanek00980/upload/photo/irak.jpg" TargetMode="External"/><Relationship Id="rId15" Type="http://schemas.openxmlformats.org/officeDocument/2006/relationships/hyperlink" Target="http://www.omanet.om/english/tourism/entert/images/riyam_park_small.jpg" TargetMode="External"/><Relationship Id="rId23" Type="http://schemas.openxmlformats.org/officeDocument/2006/relationships/hyperlink" Target="http://img.blesk.cz/img/1/normal480/259294-img-mekka-islam-pout-mesita-nabozenstvi.jpg" TargetMode="External"/><Relationship Id="rId10" Type="http://schemas.openxmlformats.org/officeDocument/2006/relationships/hyperlink" Target="http://www.tripzone.cz/content_img_cs/005/panorama-mesta-kuvajt-w-5437.jpg" TargetMode="External"/><Relationship Id="rId19" Type="http://schemas.openxmlformats.org/officeDocument/2006/relationships/hyperlink" Target="http://www.turecko-web.cz/sites/turecko-web.cz/files/imagecache/zmenit_velikost_hlavni/turecko.jpg" TargetMode="External"/><Relationship Id="rId4" Type="http://schemas.openxmlformats.org/officeDocument/2006/relationships/hyperlink" Target="http://www.flightsaustralia.com.au/images/countries/Iran.jpg" TargetMode="External"/><Relationship Id="rId9" Type="http://schemas.openxmlformats.org/officeDocument/2006/relationships/hyperlink" Target="http://static.athos-travel.com/data/booking/mesto-list-16022_s-beirut-hotel-1.jpg" TargetMode="External"/><Relationship Id="rId14" Type="http://schemas.openxmlformats.org/officeDocument/2006/relationships/hyperlink" Target="http://www.jemen.cz/bild/galerie/images/JH18.jpg" TargetMode="External"/><Relationship Id="rId22" Type="http://schemas.openxmlformats.org/officeDocument/2006/relationships/hyperlink" Target="http://upload.wikimedia.org/wikipedia/commons/thumb/0/0d/Flag_of_Saudi_Arabia.svg/220px-Flag_of_Saudi_Arabia.svg.png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elysvet.cz/fotky/irak_1.jpg" TargetMode="External"/><Relationship Id="rId3" Type="http://schemas.openxmlformats.org/officeDocument/2006/relationships/hyperlink" Target="http://investor.co.uk/wp-content/uploads/2011/09/israel.jpg" TargetMode="External"/><Relationship Id="rId7" Type="http://schemas.openxmlformats.org/officeDocument/2006/relationships/hyperlink" Target="http://t1.gstatic.com/images?q=tbn:ANd9GcT4OkzuoMiFjqB1aF3_Bm2m_USgPCqqIwnq14xqxi_wyXRAI7tf" TargetMode="External"/><Relationship Id="rId2" Type="http://schemas.openxmlformats.org/officeDocument/2006/relationships/hyperlink" Target="http://im.novinky.cz/006/250065-top_foto2-n2qf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ranem.cz/wp-content/uploads/2011/02/qom_masumeh_iran-300x230.jpg" TargetMode="External"/><Relationship Id="rId5" Type="http://schemas.openxmlformats.org/officeDocument/2006/relationships/hyperlink" Target="http://www.flightsaustralia.com.au/images/countries/Flights-to-Iran.png" TargetMode="External"/><Relationship Id="rId10" Type="http://schemas.openxmlformats.org/officeDocument/2006/relationships/hyperlink" Target="http://im.novinky.cz/055/270556-top_foto1-8ta9w.jpg" TargetMode="External"/><Relationship Id="rId4" Type="http://schemas.openxmlformats.org/officeDocument/2006/relationships/hyperlink" Target="http://www.celysvet.cz/fotky/izrael_1.jpg" TargetMode="External"/><Relationship Id="rId9" Type="http://schemas.openxmlformats.org/officeDocument/2006/relationships/hyperlink" Target="http://www.svetprumyslu.cz/userdata/thumbnails/articles/details/1060-dreamstime_t%C4%9B%C5%BEbaROP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214281" y="3357562"/>
          <a:ext cx="8643966" cy="2357450"/>
        </p:xfrm>
        <a:graphic>
          <a:graphicData uri="http://schemas.openxmlformats.org/drawingml/2006/table">
            <a:tbl>
              <a:tblPr/>
              <a:tblGrid>
                <a:gridCol w="8643966"/>
              </a:tblGrid>
              <a:tr h="4714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9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NÁZEV ŠKOLY: Speciální základní škola, Chlumec nad Cidlinou , Smetanova 123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4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9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AUTOR</a:t>
                      </a:r>
                      <a:r>
                        <a:rPr lang="cs-CZ" sz="19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: Mgr. Hana Dvořáčková</a:t>
                      </a:r>
                      <a:endParaRPr lang="cs-CZ" sz="19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4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9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NÁZEV: </a:t>
                      </a:r>
                      <a:r>
                        <a:rPr lang="cs-CZ" sz="19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VY_32_INOVACE_24_JIHOZÁPADNÍ</a:t>
                      </a:r>
                      <a:r>
                        <a:rPr lang="cs-CZ" sz="19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 ASIE</a:t>
                      </a:r>
                      <a:endParaRPr lang="cs-CZ" sz="19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4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9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TEMA</a:t>
                      </a:r>
                      <a:r>
                        <a:rPr lang="cs-CZ" sz="19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: ZEMĚPIS</a:t>
                      </a:r>
                      <a:r>
                        <a:rPr lang="cs-CZ" sz="190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 1</a:t>
                      </a:r>
                      <a:endParaRPr lang="cs-CZ" sz="190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4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900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ČÍSLO PROJEKTU: CZ.1.07/1.4.00/21.2598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8680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0"/>
            <a:ext cx="8686800" cy="5286388"/>
          </a:xfrm>
        </p:spPr>
        <p:txBody>
          <a:bodyPr>
            <a:normAutofit/>
          </a:bodyPr>
          <a:lstStyle/>
          <a:p>
            <a:pPr algn="ctr"/>
            <a:r>
              <a:rPr lang="cs-CZ" sz="8000" b="1" dirty="0" smtClean="0">
                <a:latin typeface="Times New Roman" pitchFamily="18" charset="0"/>
                <a:cs typeface="Times New Roman" pitchFamily="18" charset="0"/>
              </a:rPr>
              <a:t>Jihozápadní  </a:t>
            </a:r>
            <a:r>
              <a:rPr lang="cs-CZ" sz="8000" b="1" dirty="0" err="1" smtClean="0">
                <a:latin typeface="Times New Roman" pitchFamily="18" charset="0"/>
                <a:cs typeface="Times New Roman" pitchFamily="18" charset="0"/>
              </a:rPr>
              <a:t>asie</a:t>
            </a:r>
            <a:endParaRPr lang="cs-CZ" sz="8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5572140"/>
            <a:ext cx="9053546" cy="78581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Seznámení se základními údaji oblasti Jihozápadní Asie a 	   vybranými státy,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čtyřsměrka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4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Základní údaje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Zástupný symbol pro obsah 15"/>
          <p:cNvSpPr>
            <a:spLocks noGrp="1"/>
          </p:cNvSpPr>
          <p:nvPr>
            <p:ph sz="half" idx="1"/>
          </p:nvPr>
        </p:nvSpPr>
        <p:spPr>
          <a:xfrm>
            <a:off x="304800" y="1142984"/>
            <a:ext cx="8839200" cy="51816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000" b="1" i="1" u="sng" dirty="0" smtClean="0">
                <a:latin typeface="Times New Roman" pitchFamily="18" charset="0"/>
                <a:cs typeface="Times New Roman" pitchFamily="18" charset="0"/>
              </a:rPr>
              <a:t>Rozkládá se na poloostrovech:</a:t>
            </a:r>
            <a:r>
              <a:rPr lang="cs-CZ" sz="4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Malá Asie</a:t>
            </a:r>
          </a:p>
          <a:p>
            <a:pPr>
              <a:buNone/>
            </a:pP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Arabský poloostrov</a:t>
            </a:r>
          </a:p>
          <a:p>
            <a:pPr>
              <a:buNone/>
            </a:pPr>
            <a:r>
              <a:rPr lang="cs-CZ" sz="4000" b="1" i="1" u="sng" dirty="0" smtClean="0">
                <a:latin typeface="Times New Roman" pitchFamily="18" charset="0"/>
                <a:cs typeface="Times New Roman" pitchFamily="18" charset="0"/>
              </a:rPr>
              <a:t>Podnebí: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subtropické</a:t>
            </a:r>
          </a:p>
          <a:p>
            <a:pPr>
              <a:buNone/>
            </a:pPr>
            <a:r>
              <a:rPr lang="cs-CZ" sz="4000" b="1" i="1" u="sng" dirty="0" smtClean="0">
                <a:latin typeface="Times New Roman" pitchFamily="18" charset="0"/>
                <a:cs typeface="Times New Roman" pitchFamily="18" charset="0"/>
              </a:rPr>
              <a:t>Řeky: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Eufrat, Tigris</a:t>
            </a:r>
          </a:p>
          <a:p>
            <a:pPr>
              <a:buNone/>
            </a:pPr>
            <a:r>
              <a:rPr lang="cs-CZ" sz="4000" b="1" i="1" u="sng" dirty="0" smtClean="0">
                <a:latin typeface="Times New Roman" pitchFamily="18" charset="0"/>
                <a:cs typeface="Times New Roman" pitchFamily="18" charset="0"/>
              </a:rPr>
              <a:t>Plodiny: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pomeranče, citrony, grepy, fíky, pšenice, ječmen, tabák, bavlník</a:t>
            </a:r>
          </a:p>
        </p:txBody>
      </p:sp>
      <p:sp>
        <p:nvSpPr>
          <p:cNvPr id="19" name="Zástupný symbol pro obsah 1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54163"/>
            <a:ext cx="8686800" cy="45259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b="1" i="1" u="sng" dirty="0" smtClean="0">
                <a:latin typeface="Times New Roman" pitchFamily="18" charset="0"/>
                <a:cs typeface="Times New Roman" pitchFamily="18" charset="0"/>
              </a:rPr>
              <a:t>Chov: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ovce, kozy</a:t>
            </a:r>
          </a:p>
          <a:p>
            <a:pPr>
              <a:buNone/>
            </a:pPr>
            <a:r>
              <a:rPr lang="cs-CZ" sz="4000" b="1" i="1" u="sng" dirty="0" smtClean="0">
                <a:latin typeface="Times New Roman" pitchFamily="18" charset="0"/>
                <a:cs typeface="Times New Roman" pitchFamily="18" charset="0"/>
              </a:rPr>
              <a:t>Nerostné suroviny: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ropa, zemní plyn</a:t>
            </a:r>
            <a:endParaRPr lang="cs-CZ" sz="4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i="1" u="sng" dirty="0" smtClean="0">
                <a:latin typeface="Times New Roman" pitchFamily="18" charset="0"/>
                <a:cs typeface="Times New Roman" pitchFamily="18" charset="0"/>
              </a:rPr>
              <a:t>Náboženství: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islám</a:t>
            </a:r>
          </a:p>
          <a:p>
            <a:pPr>
              <a:buNone/>
            </a:pP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    	judaismus (židovství)</a:t>
            </a:r>
          </a:p>
          <a:p>
            <a:pPr>
              <a:buNone/>
            </a:pP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    	křesťanství</a:t>
            </a:r>
          </a:p>
          <a:p>
            <a:pPr>
              <a:buNone/>
            </a:pP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Státy  Jihozápadní 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asie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928662" y="1071547"/>
            <a:ext cx="7215238" cy="5786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idx="4294967295"/>
          </p:nvPr>
        </p:nvGraphicFramePr>
        <p:xfrm>
          <a:off x="0" y="1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229CC5A-635B-44B6-BD61-F4BBBE9D8F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>
                                            <p:graphicEl>
                                              <a:dgm id="{4229CC5A-635B-44B6-BD61-F4BBBE9D8F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>
                                            <p:graphicEl>
                                              <a:dgm id="{4229CC5A-635B-44B6-BD61-F4BBBE9D8F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5AA51D47-6D40-4ED8-A35A-CBBA9CB50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>
                                            <p:graphicEl>
                                              <a:dgm id="{5AA51D47-6D40-4ED8-A35A-CBBA9CB50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>
                                            <p:graphicEl>
                                              <a:dgm id="{5AA51D47-6D40-4ED8-A35A-CBBA9CB50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2EB9C1F-613D-432A-8964-E1BB8EFAF7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>
                                            <p:graphicEl>
                                              <a:dgm id="{A2EB9C1F-613D-432A-8964-E1BB8EFAF7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>
                                            <p:graphicEl>
                                              <a:dgm id="{A2EB9C1F-613D-432A-8964-E1BB8EFAF7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227C391-77CB-4645-9060-AE3A46137C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>
                                            <p:graphicEl>
                                              <a:dgm id="{6227C391-77CB-4645-9060-AE3A46137C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>
                                            <p:graphicEl>
                                              <a:dgm id="{6227C391-77CB-4645-9060-AE3A46137C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FBD7DDE-A98D-48A4-BF96-41ED4BE33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>
                                            <p:graphicEl>
                                              <a:dgm id="{2FBD7DDE-A98D-48A4-BF96-41ED4BE33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>
                                            <p:graphicEl>
                                              <a:dgm id="{2FBD7DDE-A98D-48A4-BF96-41ED4BE33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039780F-8F54-466F-8346-69E44D0E31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>
                                            <p:graphicEl>
                                              <a:dgm id="{6039780F-8F54-466F-8346-69E44D0E31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>
                                            <p:graphicEl>
                                              <a:dgm id="{6039780F-8F54-466F-8346-69E44D0E31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DD348AA-234A-48C6-AA47-2427B680E6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>
                                            <p:graphicEl>
                                              <a:dgm id="{2DD348AA-234A-48C6-AA47-2427B680E6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>
                                            <p:graphicEl>
                                              <a:dgm id="{2DD348AA-234A-48C6-AA47-2427B680E6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31985AE-CAD7-4624-A6D7-44A10CE87B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>
                                            <p:graphicEl>
                                              <a:dgm id="{D31985AE-CAD7-4624-A6D7-44A10CE87B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graphicEl>
                                              <a:dgm id="{D31985AE-CAD7-4624-A6D7-44A10CE87B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A9D69BA-4831-44FF-9FCD-FF52D26C1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>
                                            <p:graphicEl>
                                              <a:dgm id="{2A9D69BA-4831-44FF-9FCD-FF52D26C1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>
                                            <p:graphicEl>
                                              <a:dgm id="{2A9D69BA-4831-44FF-9FCD-FF52D26C1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C0AED34-E7F1-4E5A-8661-65F02FF7AD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>
                                            <p:graphicEl>
                                              <a:dgm id="{2C0AED34-E7F1-4E5A-8661-65F02FF7AD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>
                                            <p:graphicEl>
                                              <a:dgm id="{2C0AED34-E7F1-4E5A-8661-65F02FF7AD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8"/>
          <p:cNvGraphicFramePr>
            <a:graphicFrameLocks noGrp="1"/>
          </p:cNvGraphicFramePr>
          <p:nvPr>
            <p:ph idx="4294967295"/>
          </p:nvPr>
        </p:nvGraphicFramePr>
        <p:xfrm>
          <a:off x="0" y="1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0DC1FE-5245-4A71-BBAF-C0A0F9068F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graphicEl>
                                              <a:dgm id="{2D0DC1FE-5245-4A71-BBAF-C0A0F9068F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graphicEl>
                                              <a:dgm id="{2D0DC1FE-5245-4A71-BBAF-C0A0F9068F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E078C76-124E-44F8-AD08-E106572611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graphicEl>
                                              <a:dgm id="{FE078C76-124E-44F8-AD08-E106572611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graphicEl>
                                              <a:dgm id="{FE078C76-124E-44F8-AD08-E106572611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4B12B8-069B-4BE5-B0FF-3A60892A5A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graphicEl>
                                              <a:dgm id="{114B12B8-069B-4BE5-B0FF-3A60892A5A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graphicEl>
                                              <a:dgm id="{114B12B8-069B-4BE5-B0FF-3A60892A5A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902D53-D689-473D-A242-894F15B1FD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graphicEl>
                                              <a:dgm id="{BD902D53-D689-473D-A242-894F15B1FD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graphicEl>
                                              <a:dgm id="{BD902D53-D689-473D-A242-894F15B1FD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EFEE5D-1D37-4521-BC77-A04136FCAD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graphicEl>
                                              <a:dgm id="{03EFEE5D-1D37-4521-BC77-A04136FCAD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graphicEl>
                                              <a:dgm id="{03EFEE5D-1D37-4521-BC77-A04136FCAD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A24068-C332-47A3-98EC-3E8CE109DB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graphicEl>
                                              <a:dgm id="{A4A24068-C332-47A3-98EC-3E8CE109DB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graphicEl>
                                              <a:dgm id="{A4A24068-C332-47A3-98EC-3E8CE109DB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800B2E-D132-4A15-80FC-2D27FE133B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graphicEl>
                                              <a:dgm id="{60800B2E-D132-4A15-80FC-2D27FE133B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graphicEl>
                                              <a:dgm id="{60800B2E-D132-4A15-80FC-2D27FE133B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33C574-11D6-4B47-AC1E-6A6E44FBF7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>
                                            <p:graphicEl>
                                              <a:dgm id="{DB33C574-11D6-4B47-AC1E-6A6E44FBF7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>
                                            <p:graphicEl>
                                              <a:dgm id="{DB33C574-11D6-4B47-AC1E-6A6E44FBF7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1D10C3-4F28-473B-9F05-FE7C39395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>
                                            <p:graphicEl>
                                              <a:dgm id="{701D10C3-4F28-473B-9F05-FE7C39395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4">
                                            <p:graphicEl>
                                              <a:dgm id="{701D10C3-4F28-473B-9F05-FE7C39395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89475A-683C-4C33-996C-EDF3C119E0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>
                                            <p:graphicEl>
                                              <a:dgm id="{C389475A-683C-4C33-996C-EDF3C119E0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>
                                            <p:graphicEl>
                                              <a:dgm id="{C389475A-683C-4C33-996C-EDF3C119E0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8"/>
          <p:cNvGraphicFramePr>
            <a:graphicFrameLocks/>
          </p:cNvGraphicFramePr>
          <p:nvPr/>
        </p:nvGraphicFramePr>
        <p:xfrm>
          <a:off x="0" y="1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59C5AAB-A4AB-4A32-A3EA-B1CF4CB7D5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graphicEl>
                                              <a:dgm id="{E59C5AAB-A4AB-4A32-A3EA-B1CF4CB7D5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graphicEl>
                                              <a:dgm id="{E59C5AAB-A4AB-4A32-A3EA-B1CF4CB7D5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C4BEFB-A57F-458B-8EDB-916BF38183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graphicEl>
                                              <a:dgm id="{8BC4BEFB-A57F-458B-8EDB-916BF38183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graphicEl>
                                              <a:dgm id="{8BC4BEFB-A57F-458B-8EDB-916BF38183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21FF095-2200-4CC1-AFD3-7B26C5024C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graphicEl>
                                              <a:dgm id="{C21FF095-2200-4CC1-AFD3-7B26C5024C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graphicEl>
                                              <a:dgm id="{C21FF095-2200-4CC1-AFD3-7B26C5024C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5EB46E2-A921-44CB-85F4-9BB440B349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graphicEl>
                                              <a:dgm id="{A5EB46E2-A921-44CB-85F4-9BB440B349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graphicEl>
                                              <a:dgm id="{A5EB46E2-A921-44CB-85F4-9BB440B349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45A754A-F94A-4C40-A5E6-FD6967496C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graphicEl>
                                              <a:dgm id="{145A754A-F94A-4C40-A5E6-FD6967496C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graphicEl>
                                              <a:dgm id="{145A754A-F94A-4C40-A5E6-FD6967496C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DA3AE05-A37B-473D-8320-04ECC485FE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graphicEl>
                                              <a:dgm id="{0DA3AE05-A37B-473D-8320-04ECC485FE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graphicEl>
                                              <a:dgm id="{0DA3AE05-A37B-473D-8320-04ECC485FE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1E229B7-94BC-436D-BB34-09E96623B6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graphicEl>
                                              <a:dgm id="{D1E229B7-94BC-436D-BB34-09E96623B6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graphicEl>
                                              <a:dgm id="{D1E229B7-94BC-436D-BB34-09E96623B6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E7D7375-1DD6-4097-93C2-FE2C707B4F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">
                                            <p:graphicEl>
                                              <a:dgm id="{AE7D7375-1DD6-4097-93C2-FE2C707B4F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">
                                            <p:graphicEl>
                                              <a:dgm id="{AE7D7375-1DD6-4097-93C2-FE2C707B4F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F89B07A-2413-435B-B549-886BFA7662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">
                                            <p:graphicEl>
                                              <a:dgm id="{9F89B07A-2413-435B-B549-886BFA7662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">
                                            <p:graphicEl>
                                              <a:dgm id="{9F89B07A-2413-435B-B549-886BFA7662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84F2E27-C579-4640-81A5-B2A39D2498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">
                                            <p:graphicEl>
                                              <a:dgm id="{284F2E27-C579-4640-81A5-B2A39D2498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">
                                            <p:graphicEl>
                                              <a:dgm id="{284F2E27-C579-4640-81A5-B2A39D2498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0"/>
            <a:ext cx="8686800" cy="1000108"/>
          </a:xfrm>
        </p:spPr>
        <p:txBody>
          <a:bodyPr>
            <a:noAutofit/>
          </a:bodyPr>
          <a:lstStyle/>
          <a:p>
            <a:r>
              <a:rPr lang="cs-CZ" sz="5400" b="1" dirty="0" err="1" smtClean="0">
                <a:latin typeface="Times New Roman" pitchFamily="18" charset="0"/>
                <a:cs typeface="Times New Roman" pitchFamily="18" charset="0"/>
              </a:rPr>
              <a:t>turecko</a:t>
            </a:r>
            <a:endParaRPr lang="cs-CZ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1000108"/>
            <a:ext cx="4286280" cy="5857892"/>
          </a:xfrm>
        </p:spPr>
        <p:txBody>
          <a:bodyPr/>
          <a:lstStyle/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Města: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ANKARA (hl. m.) 	   ISTANBUL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Počet obyvatel: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73 mil.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Rozloha: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783 000 km² 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Náboženství: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islám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Jazyk: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turečtina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638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6248" y="0"/>
            <a:ext cx="1785950" cy="125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37682" y="785795"/>
            <a:ext cx="300631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4344719"/>
            <a:ext cx="2286016" cy="2513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3143248"/>
            <a:ext cx="3728214" cy="279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5072066" y="3214686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Istanbul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14414" y="442913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Istanbul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786182" y="6000768"/>
            <a:ext cx="5143504" cy="646331"/>
          </a:xfrm>
          <a:prstGeom prst="rect">
            <a:avLst/>
          </a:prstGeom>
          <a:ln cmpd="sng">
            <a:solidFill>
              <a:schemeClr val="tx1"/>
            </a:solidFill>
          </a:ln>
          <a:effectLst>
            <a:innerShdw blurRad="63500" dist="50800" dir="13500000">
              <a:schemeClr val="accent4">
                <a:lumMod val="75000"/>
                <a:alpha val="0"/>
              </a:schemeClr>
            </a:innerShdw>
          </a:effectLst>
        </p:spPr>
        <p:txBody>
          <a:bodyPr wrap="square">
            <a:spAutoFit/>
          </a:bodyPr>
          <a:lstStyle/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stream.cz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uservideo</a:t>
            </a:r>
            <a:r>
              <a:rPr lang="cs-CZ" dirty="0" smtClean="0">
                <a:hlinkClick r:id="rId6"/>
              </a:rPr>
              <a:t>/167371-</a:t>
            </a:r>
            <a:r>
              <a:rPr lang="cs-CZ" dirty="0" err="1" smtClean="0">
                <a:hlinkClick r:id="rId6"/>
              </a:rPr>
              <a:t>serial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turecko</a:t>
            </a:r>
            <a:r>
              <a:rPr lang="cs-CZ" dirty="0" smtClean="0">
                <a:hlinkClick r:id="rId6"/>
              </a:rPr>
              <a:t>-1-</a:t>
            </a:r>
            <a:r>
              <a:rPr lang="cs-CZ" dirty="0" err="1" smtClean="0">
                <a:hlinkClick r:id="rId6"/>
              </a:rPr>
              <a:t>dil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70" decel="100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770" decel="100000"/>
                                        <p:tgtEl>
                                          <p:spTgt spid="163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9" dur="77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0" grpId="0"/>
      <p:bldP spid="11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43247"/>
            <a:ext cx="5295499" cy="3714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988552" cy="928670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Saudská  </a:t>
            </a:r>
            <a:r>
              <a:rPr lang="cs-CZ" sz="5400" b="1" dirty="0" err="1" smtClean="0">
                <a:latin typeface="Times New Roman" pitchFamily="18" charset="0"/>
                <a:cs typeface="Times New Roman" pitchFamily="18" charset="0"/>
              </a:rPr>
              <a:t>arábie</a:t>
            </a:r>
            <a:endParaRPr lang="cs-CZ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0" y="1071546"/>
            <a:ext cx="4714876" cy="5500726"/>
          </a:xfrm>
        </p:spPr>
        <p:txBody>
          <a:bodyPr/>
          <a:lstStyle/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Města: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 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Rijád (hl. m.)</a:t>
            </a: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    Džidda</a:t>
            </a: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    Mekka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Rozloha: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2 240 000 km</a:t>
            </a:r>
            <a:r>
              <a:rPr lang="cs-CZ" sz="30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Počet obyvatel: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28 mil.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Náboženství: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islám 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Úřední jazyk: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arabština</a:t>
            </a:r>
            <a:endParaRPr lang="cs-CZ" sz="3000" baseline="30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42561" y="3000372"/>
            <a:ext cx="4401439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14942" y="857232"/>
            <a:ext cx="3761899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Obdélník 11"/>
          <p:cNvSpPr/>
          <p:nvPr/>
        </p:nvSpPr>
        <p:spPr>
          <a:xfrm>
            <a:off x="5286380" y="5857892"/>
            <a:ext cx="38576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http://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www.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youtube.com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/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watch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?v=M_0hzjTEMgU&amp;feature=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BFa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&amp;list=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ULJOh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-2vj-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pVI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&amp;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lf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=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mfu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_in_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order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0"/>
            <a:ext cx="1428760" cy="954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0"/>
            <a:ext cx="8686800" cy="1000108"/>
          </a:xfrm>
        </p:spPr>
        <p:txBody>
          <a:bodyPr>
            <a:noAutofit/>
          </a:bodyPr>
          <a:lstStyle/>
          <a:p>
            <a:r>
              <a:rPr lang="cs-CZ" sz="5400" b="1" dirty="0" err="1" smtClean="0">
                <a:latin typeface="Times New Roman" pitchFamily="18" charset="0"/>
                <a:cs typeface="Times New Roman" pitchFamily="18" charset="0"/>
              </a:rPr>
              <a:t>izrael</a:t>
            </a:r>
            <a:endParaRPr lang="cs-CZ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071546"/>
            <a:ext cx="4495800" cy="5786454"/>
          </a:xfrm>
        </p:spPr>
        <p:txBody>
          <a:bodyPr/>
          <a:lstStyle/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Města: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Jeruzalém (hl. m.) </a:t>
            </a: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   Tel </a:t>
            </a:r>
            <a:r>
              <a:rPr lang="cs-CZ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Aviv</a:t>
            </a:r>
            <a:endParaRPr lang="cs-CZ" sz="3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Rozloha: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20 770 km</a:t>
            </a:r>
            <a:r>
              <a:rPr lang="cs-CZ" sz="30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Počet obyvatel: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mil.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Náboženství: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judaismus  		     islám </a:t>
            </a: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     křesťanství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Úřední jazyk: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hebrejština 		     arabština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000108"/>
            <a:ext cx="38100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4929190" y="1214422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Tel </a:t>
            </a:r>
            <a:r>
              <a:rPr lang="cs-CZ" b="1" dirty="0" err="1" smtClean="0"/>
              <a:t>Aviv</a:t>
            </a:r>
            <a:endParaRPr lang="cs-CZ" b="1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69906" y="3286124"/>
            <a:ext cx="4934411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véPole 11"/>
          <p:cNvSpPr txBox="1"/>
          <p:nvPr/>
        </p:nvSpPr>
        <p:spPr>
          <a:xfrm>
            <a:off x="6500826" y="3286124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Jeruzalém</a:t>
            </a:r>
            <a:endParaRPr lang="cs-CZ" b="1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0"/>
            <a:ext cx="1428760" cy="1043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0"/>
            <a:ext cx="8686800" cy="928670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Írán</a:t>
            </a:r>
            <a:endParaRPr lang="cs-CZ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1071546"/>
            <a:ext cx="4495800" cy="57864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Města: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Teherán (hl. m.)</a:t>
            </a: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    </a:t>
            </a:r>
            <a:r>
              <a:rPr lang="cs-CZ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Mašhad</a:t>
            </a:r>
            <a:endParaRPr lang="cs-CZ" sz="3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Rozloha: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1 600 000 km</a:t>
            </a:r>
            <a:r>
              <a:rPr lang="cs-CZ" sz="30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sz="3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Počet obyvatel: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68 mil.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Náboženství: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islám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Úřední jazyk: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perština</a:t>
            </a:r>
          </a:p>
          <a:p>
            <a:pPr>
              <a:buNone/>
            </a:pPr>
            <a:endParaRPr lang="cs-CZ" sz="3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Světoznámé: perské koberce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42852"/>
            <a:ext cx="1421907" cy="814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30394" y="2571744"/>
            <a:ext cx="3011070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4286248" y="3071810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Teherán</a:t>
            </a:r>
            <a:endParaRPr lang="cs-CZ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1071546"/>
            <a:ext cx="3276822" cy="251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5715008" y="114298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Qom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10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0"/>
            <a:ext cx="8686800" cy="857232"/>
          </a:xfrm>
        </p:spPr>
        <p:txBody>
          <a:bodyPr>
            <a:noAutofit/>
          </a:bodyPr>
          <a:lstStyle/>
          <a:p>
            <a:r>
              <a:rPr lang="cs-CZ" sz="5400" b="1" dirty="0" err="1" smtClean="0">
                <a:latin typeface="Times New Roman" pitchFamily="18" charset="0"/>
                <a:cs typeface="Times New Roman" pitchFamily="18" charset="0"/>
              </a:rPr>
              <a:t>irák</a:t>
            </a:r>
            <a:endParaRPr lang="cs-CZ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0" y="1071546"/>
            <a:ext cx="4405282" cy="57864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Města: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Bagdád (hl. m.)</a:t>
            </a: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    Basra</a:t>
            </a: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    </a:t>
            </a:r>
            <a:r>
              <a:rPr lang="cs-CZ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Sulajmáníja</a:t>
            </a:r>
            <a:endParaRPr lang="cs-CZ" sz="3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    </a:t>
            </a:r>
            <a:r>
              <a:rPr lang="cs-CZ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Kirkúk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Rozloha: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437 072 km</a:t>
            </a:r>
            <a:r>
              <a:rPr lang="cs-CZ" sz="30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sz="3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Počet obyvatel: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31 mil.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Náboženství: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islám</a:t>
            </a:r>
          </a:p>
          <a:p>
            <a:pPr>
              <a:buNone/>
            </a:pPr>
            <a:r>
              <a:rPr lang="cs-CZ" sz="3000" b="1" u="sng" dirty="0" smtClean="0">
                <a:latin typeface="Times New Roman" pitchFamily="18" charset="0"/>
                <a:cs typeface="Times New Roman" pitchFamily="18" charset="0"/>
              </a:rPr>
              <a:t>Úřední jazyk: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arabština 		      kurdština</a:t>
            </a:r>
            <a:endParaRPr lang="cs-CZ" sz="3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14942" y="95946"/>
            <a:ext cx="1357322" cy="911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142984"/>
            <a:ext cx="3564084" cy="2371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22" y="3714752"/>
            <a:ext cx="5072078" cy="2857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4429124" y="621508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Bagdád a řeka Tigris</a:t>
            </a:r>
            <a:endParaRPr lang="cs-CZ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Najdi ve </a:t>
            </a:r>
            <a:r>
              <a:rPr lang="cs-CZ" dirty="0" err="1" smtClean="0"/>
              <a:t>čtyřsměrce</a:t>
            </a:r>
            <a:r>
              <a:rPr lang="cs-CZ" dirty="0" smtClean="0"/>
              <a:t> názvy plodin a zvířat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857224" y="1500174"/>
          <a:ext cx="7429550" cy="4502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955"/>
                <a:gridCol w="742955"/>
                <a:gridCol w="742955"/>
                <a:gridCol w="742955"/>
                <a:gridCol w="742955"/>
                <a:gridCol w="742955"/>
                <a:gridCol w="742955"/>
                <a:gridCol w="742955"/>
                <a:gridCol w="742955"/>
                <a:gridCol w="742955"/>
              </a:tblGrid>
              <a:tr h="56280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56280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Š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56280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Í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56280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56280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56280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Í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56280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Á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Š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56280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/>
          <a:lstStyle/>
          <a:p>
            <a:pPr algn="ctr"/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rOZLUŠTĚNÍ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642910" y="1500172"/>
          <a:ext cx="7715300" cy="466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30"/>
                <a:gridCol w="771530"/>
                <a:gridCol w="771530"/>
                <a:gridCol w="771530"/>
                <a:gridCol w="771530"/>
                <a:gridCol w="771530"/>
                <a:gridCol w="771530"/>
                <a:gridCol w="771530"/>
                <a:gridCol w="771530"/>
                <a:gridCol w="771530"/>
              </a:tblGrid>
              <a:tr h="58261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8261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Š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8261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Í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8261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8261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8261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Í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8261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Á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Š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58261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57148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Použité zdroje 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142984"/>
            <a:ext cx="8777318" cy="5572164"/>
          </a:xfrm>
        </p:spPr>
        <p:txBody>
          <a:bodyPr>
            <a:normAutofit fontScale="85000" lnSpcReduction="10000"/>
          </a:bodyPr>
          <a:lstStyle/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"/>
              </a:rPr>
              <a:t>phyllisharris.files.wordpress.com/2010/08/map-middle-east-735329.gif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3"/>
              </a:rPr>
              <a:t>t2.gstatic.com/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images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3"/>
              </a:rPr>
              <a:t>?q=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tbn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3"/>
              </a:rPr>
              <a:t>:ANd9GcRNUxhwr8MWMTlC1XpHPuWdOmcQqk7r_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KBhjcQIVeshfHv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3"/>
              </a:rPr>
              <a:t>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ag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3"/>
              </a:rPr>
              <a:t>_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xvg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flightsaustralia.com.au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images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countries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Iran.jpg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turisimo.cz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assets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clanky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5"/>
              </a:rPr>
              <a:t>/2010-04/clanek00980/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upload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photo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irak.jpg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6"/>
              </a:rPr>
              <a:t>turecko.eurovikendy-24.cz/turecko.jpg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7"/>
              </a:rPr>
              <a:t>www.spojenearabskeemiraty24.cz/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wp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7"/>
              </a:rPr>
              <a:t>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content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7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uploads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7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spojene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7"/>
              </a:rPr>
              <a:t>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arabske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7"/>
              </a:rPr>
              <a:t>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emiraty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7"/>
              </a:rPr>
              <a:t>-7-300x224.jpg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8"/>
              </a:rPr>
              <a:t>t0.gstatic.com/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images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8"/>
              </a:rPr>
              <a:t>?q=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tbn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8"/>
              </a:rPr>
              <a:t>:ANd9GcR2GMgAxH39ATPCJoIvmniB2cW7lZins6rHlAb2TA6GX65PoLM5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9"/>
              </a:rPr>
              <a:t>static.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athos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9"/>
              </a:rPr>
              <a:t>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travel.com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9"/>
              </a:rPr>
              <a:t>/data/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booking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mesto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9"/>
              </a:rPr>
              <a:t>-list-16022_s-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beirut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9"/>
              </a:rPr>
              <a:t>-hotel-1.jpg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0"/>
              </a:rPr>
              <a:t>www.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tripzone.cz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0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content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0"/>
              </a:rPr>
              <a:t>_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img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0"/>
              </a:rPr>
              <a:t>_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cs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0"/>
              </a:rPr>
              <a:t>/005/panorama-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mesta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0"/>
              </a:rPr>
              <a:t>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kuvajt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0"/>
              </a:rPr>
              <a:t>-w-5437.jpg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1"/>
              </a:rPr>
              <a:t>media.novinky.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cz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1"/>
              </a:rPr>
              <a:t>/361/183617-original1-i9ohm.jpg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http://www.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kypr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2"/>
              </a:rPr>
              <a:t>-dovolena-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ubytovani.cz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2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images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2"/>
              </a:rPr>
              <a:t>/P1010227_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RSSize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2"/>
              </a:rPr>
              <a:t>(302x230).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3"/>
              </a:rPr>
              <a:t>t0.gstatic.com/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images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3"/>
              </a:rPr>
              <a:t>?q=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tbn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3"/>
              </a:rPr>
              <a:t>:ANd9GcS-krpZnqZFs0lXAFYGk9ihfMYzl3VaJosu999iYB9LzvhLUWZ8_w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4"/>
              </a:rPr>
              <a:t>http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4"/>
              </a:rPr>
              <a:t>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4"/>
              </a:rPr>
              <a:t>www.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jemen.cz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4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bild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4"/>
              </a:rPr>
              <a:t>/galerie/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images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4"/>
              </a:rPr>
              <a:t>/JH18.jpg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5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5"/>
              </a:rPr>
              <a:t>www.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omanet.om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5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english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5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tourism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5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entert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5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images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5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riyam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5"/>
              </a:rPr>
              <a:t>_park_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small.jpg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6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6"/>
              </a:rPr>
              <a:t>t0.gstatic.com/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6"/>
              </a:rPr>
              <a:t>images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6"/>
              </a:rPr>
              <a:t>?q=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6"/>
              </a:rPr>
              <a:t>tbn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6"/>
              </a:rPr>
              <a:t>:ANd9GcQ1LqyoX4L3HfNmwKGpB-4pujtNkcHwVya8Ty8vFCGSeNaCVd8p_g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7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7"/>
              </a:rPr>
              <a:t>img.aktualne.centrum.cz/362/45/3624557-ms-katar-stadion.jpg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8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8"/>
              </a:rPr>
              <a:t>t2.gstatic.com/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8"/>
              </a:rPr>
              <a:t>images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8"/>
              </a:rPr>
              <a:t>?q=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8"/>
              </a:rPr>
              <a:t>tbn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8"/>
              </a:rPr>
              <a:t>:ANd9GcRxB57MLWfRH8EiIk6JwZ_DDchM5Fif2o2ZlnF8L3g9zHzNFujc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www.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turecko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-web.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cz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sites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turecko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-web.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cz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files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imagecache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zmenit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19"/>
              </a:rPr>
              <a:t>_velikost_hlavni/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turecko.jpg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0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0"/>
              </a:rPr>
              <a:t>turecko.ikn.cz/files/jidlo.jpg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1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1"/>
              </a:rPr>
              <a:t>t1.gstatic.com/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21"/>
              </a:rPr>
              <a:t>images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1"/>
              </a:rPr>
              <a:t>?q=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21"/>
              </a:rPr>
              <a:t>tbn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1"/>
              </a:rPr>
              <a:t>:ANd9GcSwpJPeIZP1h1jKM3kGpWtu4q_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21"/>
              </a:rPr>
              <a:t>zBHQhKLcFjPHKJNDVodexugZQ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2"/>
              </a:rPr>
              <a:t>http://upload.wikimedia.org/wikipedia/commons/thumb/0/0d/Flag_of_Saudi_Arabia.svg/220px-Flag_of_Saudi_Arabia.svg.png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3"/>
              </a:rPr>
              <a:t>http://img.blesk.cz/img/1/normal480/259294-img-mekka-islam-pout-mesita-nabozenstvi.jpg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4"/>
              </a:rPr>
              <a:t>http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4"/>
              </a:rPr>
              <a:t>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4"/>
              </a:rPr>
              <a:t>mw2.google.com/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24"/>
              </a:rPr>
              <a:t>mw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4"/>
              </a:rPr>
              <a:t>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24"/>
              </a:rPr>
              <a:t>panoramio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4"/>
              </a:rPr>
              <a:t>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24"/>
              </a:rPr>
              <a:t>photos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4"/>
              </a:rPr>
              <a:t>/medium/10302064.jpg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5"/>
              </a:rPr>
              <a:t>http://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5"/>
              </a:rPr>
              <a:t>www.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25"/>
              </a:rPr>
              <a:t>celysvet.cz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5"/>
              </a:rPr>
              <a:t>/fotky/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25"/>
              </a:rPr>
              <a:t>saudska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5"/>
              </a:rPr>
              <a:t>-</a:t>
            </a:r>
            <a:r>
              <a:rPr lang="cs-CZ" sz="1500" dirty="0" err="1" smtClean="0">
                <a:latin typeface="Times New Roman" pitchFamily="18" charset="0"/>
                <a:cs typeface="Times New Roman" pitchFamily="18" charset="0"/>
                <a:hlinkClick r:id="rId25"/>
              </a:rPr>
              <a:t>arabie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  <a:hlinkClick r:id="rId25"/>
              </a:rPr>
              <a:t>_5.jpg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4937141"/>
          </a:xfrm>
        </p:spPr>
        <p:txBody>
          <a:bodyPr>
            <a:norm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2"/>
              </a:rPr>
              <a:t>im.novinky.cz/006/250065-top_foto2-n2qf9.jpg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investor.co.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uk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wp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-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content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uploads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/2011/09/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israel.jpg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celysvet.cz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/fotky/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izrael</a:t>
            </a:r>
            <a:r>
              <a:rPr lang="cs-CZ" sz="1600" smtClean="0">
                <a:latin typeface="Times New Roman" pitchFamily="18" charset="0"/>
                <a:cs typeface="Times New Roman" pitchFamily="18" charset="0"/>
                <a:hlinkClick r:id="rId4"/>
              </a:rPr>
              <a:t>_1.jpg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flightsaustralia.com.au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images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countries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Flights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-to-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Iran.png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www.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iranem.cz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wp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-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content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uploads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/2011/02/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qom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_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masumeh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_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iran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-300x230.jpg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7"/>
              </a:rPr>
              <a:t>t1.gstatic.com/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images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7"/>
              </a:rPr>
              <a:t>?q=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tbn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7"/>
              </a:rPr>
              <a:t>:ANd9GcT4OkzuoMiFjqB1aF3_Bm2m_USgPCqqIwnq14xqxi_wyXRAI7tf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8"/>
              </a:rPr>
              <a:t>www.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celysvet.cz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8"/>
              </a:rPr>
              <a:t>/fotky/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irak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8"/>
              </a:rPr>
              <a:t>_1.jpg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9"/>
              </a:rPr>
              <a:t>www.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svetprumyslu.cz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userdata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thumbnails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articles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details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9"/>
              </a:rPr>
              <a:t>/1060-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dreamstime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9"/>
              </a:rPr>
              <a:t>_t%C4%9B%C5%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BEbaROPY.jpg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10"/>
              </a:rPr>
              <a:t>im.novinky.cz/055/270556-top_foto1-8ta9w.jpg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528</TotalTime>
  <Words>416</Words>
  <Application>Microsoft Office PowerPoint</Application>
  <PresentationFormat>Předvádění na obrazovce (4:3)</PresentationFormat>
  <Paragraphs>281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Snímek 1</vt:lpstr>
      <vt:lpstr>Jihozápadní  asie</vt:lpstr>
      <vt:lpstr>Základní údaje</vt:lpstr>
      <vt:lpstr>Snímek 4</vt:lpstr>
      <vt:lpstr>Státy  Jihozápadní  asie</vt:lpstr>
      <vt:lpstr>Snímek 6</vt:lpstr>
      <vt:lpstr>Snímek 7</vt:lpstr>
      <vt:lpstr>Snímek 8</vt:lpstr>
      <vt:lpstr>turecko</vt:lpstr>
      <vt:lpstr>Saudská  arábie</vt:lpstr>
      <vt:lpstr>izrael</vt:lpstr>
      <vt:lpstr>Írán</vt:lpstr>
      <vt:lpstr>irák</vt:lpstr>
      <vt:lpstr>Najdi ve čtyřsměrce názvy plodin a zvířat</vt:lpstr>
      <vt:lpstr>rOZLUŠTĚNÍ</vt:lpstr>
      <vt:lpstr>Použité zdroje </vt:lpstr>
      <vt:lpstr>Použité zdroje</vt:lpstr>
    </vt:vector>
  </TitlesOfParts>
  <Company>Chlumec nad Cidlinou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ZŠP</dc:creator>
  <cp:lastModifiedBy>ZŠP</cp:lastModifiedBy>
  <cp:revision>55</cp:revision>
  <dcterms:created xsi:type="dcterms:W3CDTF">2011-11-27T18:47:55Z</dcterms:created>
  <dcterms:modified xsi:type="dcterms:W3CDTF">2012-07-29T20:06:51Z</dcterms:modified>
</cp:coreProperties>
</file>