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4506-0A48-48CB-A3DF-1BDA78005652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CEE253-348F-4A25-B4EB-BC10E2DAEF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EE253-348F-4A25-B4EB-BC10E2DAEF2C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2A0D9-9CC4-4519-A33A-2D001B1C635F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BEFF4C-C857-4A6E-AE26-EED6AB3B10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lysvet.cz/novinky/foto/palac-prezidenta-indie-je-pro-navstevniky-otevren-1.jpg" TargetMode="External"/><Relationship Id="rId13" Type="http://schemas.openxmlformats.org/officeDocument/2006/relationships/hyperlink" Target="http://www.willgoto.com/images/Size3/Bangladesh_Dhaka_City_Rickshaw_293f39df95da440b97c72af189bedf5a.JPG" TargetMode="External"/><Relationship Id="rId3" Type="http://schemas.openxmlformats.org/officeDocument/2006/relationships/hyperlink" Target="http://gnosis9.net/img/jizniasie001v.gif" TargetMode="External"/><Relationship Id="rId7" Type="http://schemas.openxmlformats.org/officeDocument/2006/relationships/hyperlink" Target="http://www.celysvet.cz/fotky/indie_1.jpg" TargetMode="External"/><Relationship Id="rId12" Type="http://schemas.openxmlformats.org/officeDocument/2006/relationships/hyperlink" Target="http://www.comvort.com/2010/cms/upload/news/current/ComVort_Group_Bangladesh_Dhaka_Roop_city_440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cia.gov/library/publications/the-world-factbook/graphics/flags/large/af-lgflag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aj-caj.cz/Webs/Svet-Darku/Images/ArtImages/indie_plantage%5D.jpg" TargetMode="External"/><Relationship Id="rId11" Type="http://schemas.openxmlformats.org/officeDocument/2006/relationships/hyperlink" Target="http://www.rajbas.eu/obrazky/fotogalerie/mera_peak/nepalmerapeak012.jpg" TargetMode="External"/><Relationship Id="rId5" Type="http://schemas.openxmlformats.org/officeDocument/2006/relationships/hyperlink" Target="http://www.treking.cz/treky/gharwalsky-himalaj5.jpg" TargetMode="External"/><Relationship Id="rId15" Type="http://schemas.openxmlformats.org/officeDocument/2006/relationships/hyperlink" Target="http://www.paddydocherty.com/kabul%20photographs_files/image029.jpg" TargetMode="External"/><Relationship Id="rId10" Type="http://schemas.openxmlformats.org/officeDocument/2006/relationships/hyperlink" Target="http://i.ck.cz/f/1260/74.jpg" TargetMode="External"/><Relationship Id="rId4" Type="http://schemas.openxmlformats.org/officeDocument/2006/relationships/hyperlink" Target="http://www.vyukovematerialy.cz/zemak/rocnik7/foto/asie/indus.jpg" TargetMode="External"/><Relationship Id="rId9" Type="http://schemas.openxmlformats.org/officeDocument/2006/relationships/hyperlink" Target="http://www.eindie.cz/wp-content/uploads/17_bombaj_indie.jpg" TargetMode="External"/><Relationship Id="rId14" Type="http://schemas.openxmlformats.org/officeDocument/2006/relationships/hyperlink" Target="http://www.phonebookoftheworld.com/afghanistan/city/city-of-kabul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142984"/>
            <a:ext cx="8429684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71472" y="3866203"/>
          <a:ext cx="8215370" cy="2491756"/>
        </p:xfrm>
        <a:graphic>
          <a:graphicData uri="http://schemas.openxmlformats.org/drawingml/2006/table">
            <a:tbl>
              <a:tblPr/>
              <a:tblGrid>
                <a:gridCol w="8215370"/>
              </a:tblGrid>
              <a:tr h="48577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: Mgr. Hana Dvořáčková</a:t>
                      </a:r>
                      <a:endParaRPr lang="cs-CZ" sz="1800" dirty="0">
                        <a:solidFill>
                          <a:srgbClr val="FFC00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NÁZEV: </a:t>
                      </a:r>
                      <a:r>
                        <a:rPr lang="cs-CZ" sz="1800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VY_32_INOVACE_25_JIŽNÍ</a:t>
                      </a:r>
                      <a:r>
                        <a:rPr lang="cs-CZ" sz="1800" baseline="0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ASIE</a:t>
                      </a:r>
                      <a:endParaRPr lang="cs-CZ" sz="1800" dirty="0">
                        <a:solidFill>
                          <a:srgbClr val="FFC00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TEMA</a:t>
                      </a:r>
                      <a:r>
                        <a:rPr lang="cs-CZ" sz="1800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: ZEMĚPIS</a:t>
                      </a:r>
                      <a:r>
                        <a:rPr lang="cs-CZ" sz="1800" baseline="0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1</a:t>
                      </a:r>
                      <a:endParaRPr lang="cs-CZ" sz="1800" dirty="0">
                        <a:solidFill>
                          <a:srgbClr val="FFC00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800" kern="1200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CZ.1.07/1.4.00/21.2598</a:t>
                      </a:r>
                    </a:p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solidFill>
                          <a:srgbClr val="FFC000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3786190"/>
            <a:ext cx="8686800" cy="1857388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JIŽNÍ  ASIE</a:t>
            </a:r>
            <a:endParaRPr lang="cs-CZ" sz="96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6072206"/>
            <a:ext cx="8686800" cy="571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Seznámení s oblastí Jižní Asie, test na procvičení učiva</a:t>
            </a:r>
            <a:endParaRPr lang="cs-CZ" sz="2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http://gnosis9.net/img/jizniasie001v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42852"/>
            <a:ext cx="5143536" cy="37689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142852"/>
            <a:ext cx="8686800" cy="78581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Základní  údaje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071546"/>
            <a:ext cx="4857752" cy="57864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Poloostrov: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Zadní Indie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Pohoří: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Himálaj,Hindúkuš, 	    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Karákoram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Nížina: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Indoganžská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Řeky: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Indus, Ganga, 	  	 	  Brahmaputra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Podnebí: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sever – studené</a:t>
            </a: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		    jih – teplé, tropické</a:t>
            </a:r>
            <a:endParaRPr lang="cs-CZ" sz="32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gharwalsky-himalaj5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3504" y="928670"/>
            <a:ext cx="3786214" cy="28429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Obrázek 8" descr="indu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3857628"/>
            <a:ext cx="4250556" cy="28337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TextovéPole 9"/>
          <p:cNvSpPr txBox="1"/>
          <p:nvPr/>
        </p:nvSpPr>
        <p:spPr>
          <a:xfrm>
            <a:off x="6500826" y="1000108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Himálaj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43834" y="421481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Indus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čajovní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438" y="2571744"/>
            <a:ext cx="4357686" cy="41527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92867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42844" y="1000108"/>
            <a:ext cx="4643470" cy="5857892"/>
          </a:xfrm>
        </p:spPr>
        <p:txBody>
          <a:bodyPr wrap="square" numCol="1">
            <a:no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Zdroj obživy</a:t>
            </a:r>
            <a:r>
              <a:rPr lang="cs-CZ" sz="32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zemědělství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Plodiny: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rýže, kukuřice, proso, čočka, čajovník, bavlník, kaučukovník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Chov dobytka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států:</a:t>
            </a: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Indie		   Pákistán</a:t>
            </a: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Nepál	   Afghánistán</a:t>
            </a: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Bhútán	   Srí Lanka</a:t>
            </a: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Bangladéš	   Maledivy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3438" y="1000108"/>
            <a:ext cx="4343400" cy="5857892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Čajovník se na plantážích udržuje ve velikosti 1m pro snazší sběr. Listy čajovníku jsou dlouhé od 3 do 25cm a široké 1 až 10cm. Čajovník kvete bílými květy vyrůstajícími po 1-3. Čínský čajovník má malé, temně zelené listy. Vhodnější pro jeho pěstování jsou vyšší polohy (nad 1150m). Dobře snáší teploty i mírně pod bodem mrazu. </a:t>
            </a:r>
          </a:p>
          <a:p>
            <a:pPr algn="just">
              <a:buNone/>
            </a:pPr>
            <a:endParaRPr lang="cs-CZ" sz="2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71546"/>
          </a:xfrm>
        </p:spPr>
        <p:txBody>
          <a:bodyPr>
            <a:normAutofit/>
          </a:bodyPr>
          <a:lstStyle/>
          <a:p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indie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1214422"/>
            <a:ext cx="8777318" cy="5500726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Největší a nejvyspělejší stát Jižní Asie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Přírodní a kulturní památky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Vyspělý průmysl – výroba aut a počítačů</a:t>
            </a:r>
          </a:p>
          <a:p>
            <a:pPr>
              <a:buNone/>
            </a:pPr>
            <a:r>
              <a:rPr lang="cs-CZ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Hlavní město: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DILLÍ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Další města: Kalkata, Bombaj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indie_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9454" y="214290"/>
            <a:ext cx="2000264" cy="1340383"/>
          </a:xfrm>
          <a:prstGeom prst="rect">
            <a:avLst/>
          </a:prstGeom>
        </p:spPr>
      </p:pic>
      <p:pic>
        <p:nvPicPr>
          <p:cNvPr id="7" name="Obrázek 6" descr="bombaj_ind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4114823"/>
            <a:ext cx="3643337" cy="274317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1857356" y="435769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Bombaj</a:t>
            </a:r>
            <a:endParaRPr lang="cs-CZ" b="1" dirty="0"/>
          </a:p>
        </p:txBody>
      </p:sp>
      <p:pic>
        <p:nvPicPr>
          <p:cNvPr id="9" name="Obrázek 8" descr="palac-prezidenta-indi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36" y="3714752"/>
            <a:ext cx="4738564" cy="31432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" name="TextovéPole 9"/>
          <p:cNvSpPr txBox="1"/>
          <p:nvPr/>
        </p:nvSpPr>
        <p:spPr>
          <a:xfrm>
            <a:off x="5715008" y="6215082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Palác prezidenta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857256"/>
          </a:xfrm>
        </p:spPr>
        <p:txBody>
          <a:bodyPr>
            <a:normAutofit/>
          </a:bodyPr>
          <a:lstStyle/>
          <a:p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nepál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142984"/>
            <a:ext cx="8848756" cy="557216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Leží v pohoří Himálaj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Obyvatelé patří mezi nejchudší na světě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Pracují v zemědělství nebo jako nosiči nákladů turistických výprav</a:t>
            </a:r>
          </a:p>
          <a:p>
            <a:pPr>
              <a:buNone/>
            </a:pPr>
            <a:r>
              <a:rPr lang="cs-CZ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Hlavní město: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KÁTMÁNDÚ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nepál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8544" y="214291"/>
            <a:ext cx="1581637" cy="1928826"/>
          </a:xfrm>
          <a:prstGeom prst="rect">
            <a:avLst/>
          </a:prstGeom>
        </p:spPr>
      </p:pic>
      <p:pic>
        <p:nvPicPr>
          <p:cNvPr id="5" name="Obrázek 4" descr="nepá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348" y="4071942"/>
            <a:ext cx="3524243" cy="26431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Obrázek 5" descr="výstup na mera pea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966" y="3143249"/>
            <a:ext cx="4572033" cy="34290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5643570" y="3357562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Výstup na </a:t>
            </a:r>
            <a:r>
              <a:rPr lang="cs-CZ" b="1" dirty="0" err="1" smtClean="0">
                <a:solidFill>
                  <a:schemeClr val="bg1"/>
                </a:solidFill>
              </a:rPr>
              <a:t>Mera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Peak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42852"/>
            <a:ext cx="8686800" cy="85725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BANGLADÉŠ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42984"/>
            <a:ext cx="5053018" cy="5500726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Leží v nížině při řekách Ganga a Brahmaputra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Obyvatelé pracují v zemědělství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Pěstují především rýži a jutovník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Časté větrné smrště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Hlavní město: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DHÁKA</a:t>
            </a:r>
            <a:endParaRPr lang="cs-CZ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333973" y="642918"/>
            <a:ext cx="3810027" cy="28575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446857"/>
            <a:ext cx="4548190" cy="341114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214290"/>
            <a:ext cx="1428760" cy="863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14290"/>
            <a:ext cx="8686800" cy="85725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AFGHÁNISTÁN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Jedna z nejchudších zemí světa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Obyvatelé se zabývají zemědělstvím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Pěstují obilí, chovají ovce a skot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Hlavní město: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KÁBUL</a:t>
            </a:r>
            <a:endParaRPr lang="cs-CZ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390625" y="1214422"/>
            <a:ext cx="4753375" cy="35719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4786322"/>
            <a:ext cx="3628576" cy="207167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0"/>
            <a:ext cx="1500198" cy="1002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92867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1142984"/>
            <a:ext cx="8777318" cy="571501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Jižní Asie leží na poloostrově: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a) Zadní Indie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b) Přední Indie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c) Arabský poloostrov</a:t>
            </a:r>
          </a:p>
          <a:p>
            <a:pPr marL="514350" indent="-514350">
              <a:buFont typeface="+mj-lt"/>
              <a:buAutoNum type="arabicParenR" startAt="2"/>
            </a:pPr>
            <a:r>
              <a:rPr lang="cs-CZ" sz="2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Největším státem Jižní Asie je: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a) Bangladéš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b) Pákistán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c) Indie</a:t>
            </a:r>
          </a:p>
          <a:p>
            <a:pPr marL="514350" indent="-514350">
              <a:buFont typeface="+mj-lt"/>
              <a:buAutoNum type="arabicParenR" startAt="3"/>
            </a:pPr>
            <a:r>
              <a:rPr lang="cs-CZ" sz="26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Hlavním zdrojem obživy je: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a) zemědělství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b) průmysl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c) služby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	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429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00108"/>
            <a:ext cx="8848756" cy="5715040"/>
          </a:xfrm>
        </p:spPr>
        <p:txBody>
          <a:bodyPr/>
          <a:lstStyle/>
          <a:p>
            <a:pPr marL="514350" indent="-514350">
              <a:buFont typeface="+mj-lt"/>
              <a:buAutoNum type="arabicParenR" startAt="4"/>
            </a:pP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Nejvýznamnější plodinou je: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a) kukuřice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b) rýže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c) hrách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Hlavním městem Indie je: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a) Dháka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b) Kábul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		c) Dillí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92867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Správné  odpovědi</a:t>
            </a:r>
            <a:endParaRPr lang="cs-CZ" sz="4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28802"/>
            <a:ext cx="8686800" cy="4929198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Jižní Asie leží na poloostrově Přední Indie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Největším státem Jižní Asie je Indie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Hlavním zdrojem obživy je zemědělství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Nejvýznamnější plodinou je rýže</a:t>
            </a:r>
          </a:p>
          <a:p>
            <a:pPr marL="514350" indent="-514350">
              <a:buFont typeface="+mj-lt"/>
              <a:buAutoNum type="arabicParenR"/>
            </a:pP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Hlavním městem Indie je Dillí</a:t>
            </a:r>
          </a:p>
          <a:p>
            <a:pPr marL="514350" indent="-514350">
              <a:buFont typeface="+mj-lt"/>
              <a:buAutoNum type="arabicParenR"/>
            </a:pPr>
            <a:endParaRPr lang="cs-CZ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endParaRPr lang="cs-CZ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endParaRPr lang="cs-CZ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endParaRPr lang="cs-CZ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Použité zdroje 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572164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gnosis9.net/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img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/jizniasie001v.gif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vyukovematerialy.cz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zemak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/rocnik7/foto/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asie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indus.jpg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treking.cz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treky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gharwalsky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-himalaj5.jpg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caj-caj.cz/Webs/Svet-Darku/Images/ArtImages/indie_plantage%5D.jpg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celysvet.cz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/fotky/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indie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_1.jpg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celysvet.cz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/novinky/foto/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palac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-prezidenta-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indie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-je-pro-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navstevniky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otevren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-1.jpg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eindie.cz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wp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content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uploads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/17_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bombaj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indie.jpg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i.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ck.cz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/f/1260/74.jpg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http://t3.gstatic.com/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images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?q=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tbn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:ANd9GcRAC0IaoVMHh_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yNxdMq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-FD3RLnBLNEwzk4RMpOQ6yjn0R6JyiYyyw</a:t>
            </a: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rajbas.eu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obrazky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fotogalerie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mera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peak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/nepalmerapeak012.jpg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comvort.com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/2010/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cms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upload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news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current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ComVort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Group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Bangladesh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Dhaka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Roop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_city_440.jpg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willgoto.com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images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/Size3/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Bangladesh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Dhaka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_City_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Rickshaw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_293f39df95da440b97c72af189bedf5a.JPG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http://www.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celysvet.cz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/fotky/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banglades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_1.jpg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  <a:hlinkClick r:id="rId14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http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phonebookoftheworld.com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afghanistan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/city/city-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of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-kabul3.jpg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http://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www.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paddydocherty.com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kabul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%20photographs_</a:t>
            </a:r>
            <a:r>
              <a:rPr lang="cs-CZ" sz="16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files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5"/>
              </a:rPr>
              <a:t>/image029.jpg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6"/>
              </a:rPr>
              <a:t>https://</a:t>
            </a:r>
            <a:r>
              <a:rPr lang="cs-CZ" sz="1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hlinkClick r:id="rId16"/>
              </a:rPr>
              <a:t>www.cia.gov/library/publications/the-world-factbook/graphics/flags/large/af-lgflag.gif</a:t>
            </a:r>
            <a:endParaRPr lang="cs-CZ" sz="16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6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269</TotalTime>
  <Words>278</Words>
  <Application>Microsoft Office PowerPoint</Application>
  <PresentationFormat>Předvádění na obrazovce (4:3)</PresentationFormat>
  <Paragraphs>102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JIŽNÍ  ASIE</vt:lpstr>
      <vt:lpstr>Základní  údaje</vt:lpstr>
      <vt:lpstr>Snímek 4</vt:lpstr>
      <vt:lpstr>indie</vt:lpstr>
      <vt:lpstr>nepál</vt:lpstr>
      <vt:lpstr>BANGLADÉŠ</vt:lpstr>
      <vt:lpstr>AFGHÁNISTÁN</vt:lpstr>
      <vt:lpstr>TEST</vt:lpstr>
      <vt:lpstr>Snímek 10</vt:lpstr>
      <vt:lpstr>Správné  odpovědi</vt:lpstr>
      <vt:lpstr>Použité zdroje 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ZŠP</cp:lastModifiedBy>
  <cp:revision>30</cp:revision>
  <dcterms:created xsi:type="dcterms:W3CDTF">2012-01-04T17:19:47Z</dcterms:created>
  <dcterms:modified xsi:type="dcterms:W3CDTF">2012-07-29T20:41:34Z</dcterms:modified>
</cp:coreProperties>
</file>