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56" r:id="rId3"/>
    <p:sldId id="266" r:id="rId4"/>
    <p:sldId id="258" r:id="rId5"/>
    <p:sldId id="259" r:id="rId6"/>
    <p:sldId id="261" r:id="rId7"/>
    <p:sldId id="262" r:id="rId8"/>
    <p:sldId id="264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1EF8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Relationship Id="rId4" Type="http://schemas.openxmlformats.org/officeDocument/2006/relationships/image" Target="../media/image14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21312D-4D70-401D-AC21-75AE30C2C842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1394AD9-DC8B-486D-AE17-32A53B375025}" type="pres">
      <dgm:prSet presAssocID="{1A21312D-4D70-401D-AC21-75AE30C2C84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EE41EE70-982E-42F2-BAD2-89C6C76F3E85}" type="presOf" srcId="{1A21312D-4D70-401D-AC21-75AE30C2C842}" destId="{B1394AD9-DC8B-486D-AE17-32A53B375025}" srcOrd="0" destOrd="0" presId="urn:microsoft.com/office/officeart/2005/8/layout/vList4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01E00D-CE23-4021-9B3F-FFD6C54B6A0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683264E5-85DA-459E-A81A-91F156AC06BC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VIETNAM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706EFD00-44F0-4575-B791-C6C069B0B6E2}" type="parTrans" cxnId="{BA4E91F7-A369-4BC2-A493-ACF301C0AA1C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250C152B-76D4-4106-8A6B-533329E59383}" type="sibTrans" cxnId="{BA4E91F7-A369-4BC2-A493-ACF301C0AA1C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5058EC4C-E035-4981-BD7C-2A62ABBDA257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THAJSKO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E16F0041-6671-4D30-B061-924BC947FCED}" type="parTrans" cxnId="{652838FA-8DD6-410A-8E5D-297641B75DCD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4394CE1F-382F-4679-AAB5-A8872FE9DFED}" type="sibTrans" cxnId="{652838FA-8DD6-410A-8E5D-297641B75DCD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05244EA7-7C3C-4803-A4CB-4EB0637A2EE4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KAMBODŽA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5D885CAF-3526-4B27-9727-7B87A0309068}" type="parTrans" cxnId="{EF40F5A7-9FD7-4EC2-9D0C-A65D12FE36C0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EDB7296C-10DA-4D43-8A0F-FF25DCE7B2B9}" type="sibTrans" cxnId="{EF40F5A7-9FD7-4EC2-9D0C-A65D12FE36C0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A22FF99F-0581-4AF2-B631-8F25C6125F03}">
      <dgm:prSet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MALAJSIE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4597F164-4BB9-4AE0-862E-CAE403D60882}" type="parTrans" cxnId="{212DB590-2178-4264-85E5-7043AB0DC74B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84481712-F1F7-4688-B419-EE56EB27EB7A}" type="sibTrans" cxnId="{212DB590-2178-4264-85E5-7043AB0DC74B}">
      <dgm:prSet/>
      <dgm:spPr/>
      <dgm:t>
        <a:bodyPr/>
        <a:lstStyle/>
        <a:p>
          <a:endParaRPr lang="cs-CZ" b="1">
            <a:solidFill>
              <a:srgbClr val="00B050"/>
            </a:solidFill>
          </a:endParaRPr>
        </a:p>
      </dgm:t>
    </dgm:pt>
    <dgm:pt modelId="{164B37E2-D34C-4815-8F00-9EB9A3787DDF}" type="pres">
      <dgm:prSet presAssocID="{8901E00D-CE23-4021-9B3F-FFD6C54B6A08}" presName="linearFlow" presStyleCnt="0">
        <dgm:presLayoutVars>
          <dgm:dir/>
          <dgm:resizeHandles val="exact"/>
        </dgm:presLayoutVars>
      </dgm:prSet>
      <dgm:spPr/>
    </dgm:pt>
    <dgm:pt modelId="{2039076F-A9DE-4B45-9AB2-E3E3734AAA7F}" type="pres">
      <dgm:prSet presAssocID="{683264E5-85DA-459E-A81A-91F156AC06BC}" presName="composite" presStyleCnt="0"/>
      <dgm:spPr/>
    </dgm:pt>
    <dgm:pt modelId="{08749F2C-ABDD-4184-8C85-91E9B94047FC}" type="pres">
      <dgm:prSet presAssocID="{683264E5-85DA-459E-A81A-91F156AC06BC}" presName="imgShp" presStyleLbl="fgImgPlace1" presStyleIdx="0" presStyleCnt="4" custScaleX="564552" custScaleY="346413" custLinFactX="-43686" custLinFactNeighborX="-100000" custLinFactNeighborY="-722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3F7789A-8D4C-463C-AAFA-BD9610CC3A19}" type="pres">
      <dgm:prSet presAssocID="{683264E5-85DA-459E-A81A-91F156AC06BC}" presName="txShp" presStyleLbl="node1" presStyleIdx="0" presStyleCnt="4" custScaleX="77741" custScaleY="231861" custLinFactNeighborX="-1337" custLinFactNeighborY="-391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4289C1-BD53-4FF5-971D-51131773155D}" type="pres">
      <dgm:prSet presAssocID="{250C152B-76D4-4106-8A6B-533329E59383}" presName="spacing" presStyleCnt="0"/>
      <dgm:spPr/>
    </dgm:pt>
    <dgm:pt modelId="{CE893407-4E1C-4D24-A114-9F28C9151585}" type="pres">
      <dgm:prSet presAssocID="{A22FF99F-0581-4AF2-B631-8F25C6125F03}" presName="composite" presStyleCnt="0"/>
      <dgm:spPr/>
    </dgm:pt>
    <dgm:pt modelId="{5E4ECB8A-FB2E-4E57-A212-99691A77BF05}" type="pres">
      <dgm:prSet presAssocID="{A22FF99F-0581-4AF2-B631-8F25C6125F03}" presName="imgShp" presStyleLbl="fgImgPlace1" presStyleIdx="1" presStyleCnt="4" custScaleX="541549" custScaleY="334195" custLinFactNeighborX="-16789" custLinFactNeighborY="21739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4C11369-59D3-414F-BD36-2752C3D5856C}" type="pres">
      <dgm:prSet presAssocID="{A22FF99F-0581-4AF2-B631-8F25C6125F03}" presName="txShp" presStyleLbl="node1" presStyleIdx="1" presStyleCnt="4" custAng="0" custScaleX="85504" custScaleY="243749" custLinFactNeighborX="13766" custLinFactNeighborY="145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75D56-8F12-47D2-AD64-75EEF14FBC52}" type="pres">
      <dgm:prSet presAssocID="{84481712-F1F7-4688-B419-EE56EB27EB7A}" presName="spacing" presStyleCnt="0"/>
      <dgm:spPr/>
    </dgm:pt>
    <dgm:pt modelId="{97E5D76B-1F80-409C-8C06-1DAB7CCA1D74}" type="pres">
      <dgm:prSet presAssocID="{5058EC4C-E035-4981-BD7C-2A62ABBDA257}" presName="composite" presStyleCnt="0"/>
      <dgm:spPr/>
    </dgm:pt>
    <dgm:pt modelId="{30B51D85-038D-4DDD-B24B-FF401A563AAD}" type="pres">
      <dgm:prSet presAssocID="{5058EC4C-E035-4981-BD7C-2A62ABBDA257}" presName="imgShp" presStyleLbl="fgImgPlace1" presStyleIdx="2" presStyleCnt="4" custScaleX="554053" custScaleY="352415" custLinFactX="-100000" custLinFactNeighborX="-144050" custLinFactNeighborY="707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D8B4B22-ED60-4F6D-ADF7-D3308EA5612E}" type="pres">
      <dgm:prSet presAssocID="{5058EC4C-E035-4981-BD7C-2A62ABBDA257}" presName="txShp" presStyleLbl="node1" presStyleIdx="2" presStyleCnt="4" custScaleX="74590" custScaleY="206740" custLinFactNeighborX="-8374" custLinFactNeighborY="217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AD965F-89EF-4A79-BA81-74F119CEF08A}" type="pres">
      <dgm:prSet presAssocID="{4394CE1F-382F-4679-AAB5-A8872FE9DFED}" presName="spacing" presStyleCnt="0"/>
      <dgm:spPr/>
    </dgm:pt>
    <dgm:pt modelId="{6E984DD8-022A-4035-A72E-5D96824938A5}" type="pres">
      <dgm:prSet presAssocID="{05244EA7-7C3C-4803-A4CB-4EB0637A2EE4}" presName="composite" presStyleCnt="0"/>
      <dgm:spPr/>
    </dgm:pt>
    <dgm:pt modelId="{B76DC0F1-1F6C-4428-ABC0-390E7336DE29}" type="pres">
      <dgm:prSet presAssocID="{05244EA7-7C3C-4803-A4CB-4EB0637A2EE4}" presName="imgShp" presStyleLbl="fgImgPlace1" presStyleIdx="3" presStyleCnt="4" custScaleX="572602" custScaleY="327645" custLinFactNeighborX="-58887" custLinFactNeighborY="-2822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C78CA49D-E5E2-42C6-8F82-48691E5FC04F}" type="pres">
      <dgm:prSet presAssocID="{05244EA7-7C3C-4803-A4CB-4EB0637A2EE4}" presName="txShp" presStyleLbl="node1" presStyleIdx="3" presStyleCnt="4" custAng="0" custScaleX="87705" custScaleY="224370" custLinFactNeighborX="12847" custLinFactNeighborY="-164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9FB910-9041-48A7-90FB-53F1945D98FE}" type="presOf" srcId="{05244EA7-7C3C-4803-A4CB-4EB0637A2EE4}" destId="{C78CA49D-E5E2-42C6-8F82-48691E5FC04F}" srcOrd="0" destOrd="0" presId="urn:microsoft.com/office/officeart/2005/8/layout/vList3"/>
    <dgm:cxn modelId="{212DB590-2178-4264-85E5-7043AB0DC74B}" srcId="{8901E00D-CE23-4021-9B3F-FFD6C54B6A08}" destId="{A22FF99F-0581-4AF2-B631-8F25C6125F03}" srcOrd="1" destOrd="0" parTransId="{4597F164-4BB9-4AE0-862E-CAE403D60882}" sibTransId="{84481712-F1F7-4688-B419-EE56EB27EB7A}"/>
    <dgm:cxn modelId="{C9A7BCAC-3F38-41BF-AF7C-8F0BC0F9330D}" type="presOf" srcId="{8901E00D-CE23-4021-9B3F-FFD6C54B6A08}" destId="{164B37E2-D34C-4815-8F00-9EB9A3787DDF}" srcOrd="0" destOrd="0" presId="urn:microsoft.com/office/officeart/2005/8/layout/vList3"/>
    <dgm:cxn modelId="{652838FA-8DD6-410A-8E5D-297641B75DCD}" srcId="{8901E00D-CE23-4021-9B3F-FFD6C54B6A08}" destId="{5058EC4C-E035-4981-BD7C-2A62ABBDA257}" srcOrd="2" destOrd="0" parTransId="{E16F0041-6671-4D30-B061-924BC947FCED}" sibTransId="{4394CE1F-382F-4679-AAB5-A8872FE9DFED}"/>
    <dgm:cxn modelId="{08EFFD22-47EE-4361-BFD9-291AF1800853}" type="presOf" srcId="{5058EC4C-E035-4981-BD7C-2A62ABBDA257}" destId="{BD8B4B22-ED60-4F6D-ADF7-D3308EA5612E}" srcOrd="0" destOrd="0" presId="urn:microsoft.com/office/officeart/2005/8/layout/vList3"/>
    <dgm:cxn modelId="{BA4E91F7-A369-4BC2-A493-ACF301C0AA1C}" srcId="{8901E00D-CE23-4021-9B3F-FFD6C54B6A08}" destId="{683264E5-85DA-459E-A81A-91F156AC06BC}" srcOrd="0" destOrd="0" parTransId="{706EFD00-44F0-4575-B791-C6C069B0B6E2}" sibTransId="{250C152B-76D4-4106-8A6B-533329E59383}"/>
    <dgm:cxn modelId="{BE70311E-AAA7-431C-95E2-FAB26EE3484D}" type="presOf" srcId="{A22FF99F-0581-4AF2-B631-8F25C6125F03}" destId="{94C11369-59D3-414F-BD36-2752C3D5856C}" srcOrd="0" destOrd="0" presId="urn:microsoft.com/office/officeart/2005/8/layout/vList3"/>
    <dgm:cxn modelId="{59225937-CAAD-475C-8BB7-4AECD0FBAABA}" type="presOf" srcId="{683264E5-85DA-459E-A81A-91F156AC06BC}" destId="{A3F7789A-8D4C-463C-AAFA-BD9610CC3A19}" srcOrd="0" destOrd="0" presId="urn:microsoft.com/office/officeart/2005/8/layout/vList3"/>
    <dgm:cxn modelId="{EF40F5A7-9FD7-4EC2-9D0C-A65D12FE36C0}" srcId="{8901E00D-CE23-4021-9B3F-FFD6C54B6A08}" destId="{05244EA7-7C3C-4803-A4CB-4EB0637A2EE4}" srcOrd="3" destOrd="0" parTransId="{5D885CAF-3526-4B27-9727-7B87A0309068}" sibTransId="{EDB7296C-10DA-4D43-8A0F-FF25DCE7B2B9}"/>
    <dgm:cxn modelId="{D10A55B4-99C0-4734-A977-6092AEAE04E0}" type="presParOf" srcId="{164B37E2-D34C-4815-8F00-9EB9A3787DDF}" destId="{2039076F-A9DE-4B45-9AB2-E3E3734AAA7F}" srcOrd="0" destOrd="0" presId="urn:microsoft.com/office/officeart/2005/8/layout/vList3"/>
    <dgm:cxn modelId="{F370C689-B63D-40B0-BF39-B3BD1BF326A0}" type="presParOf" srcId="{2039076F-A9DE-4B45-9AB2-E3E3734AAA7F}" destId="{08749F2C-ABDD-4184-8C85-91E9B94047FC}" srcOrd="0" destOrd="0" presId="urn:microsoft.com/office/officeart/2005/8/layout/vList3"/>
    <dgm:cxn modelId="{7DBB57F4-63DA-4351-A2FD-942DF7C383B5}" type="presParOf" srcId="{2039076F-A9DE-4B45-9AB2-E3E3734AAA7F}" destId="{A3F7789A-8D4C-463C-AAFA-BD9610CC3A19}" srcOrd="1" destOrd="0" presId="urn:microsoft.com/office/officeart/2005/8/layout/vList3"/>
    <dgm:cxn modelId="{A33AECFC-3781-49A8-BBC8-8C4170B65272}" type="presParOf" srcId="{164B37E2-D34C-4815-8F00-9EB9A3787DDF}" destId="{414289C1-BD53-4FF5-971D-51131773155D}" srcOrd="1" destOrd="0" presId="urn:microsoft.com/office/officeart/2005/8/layout/vList3"/>
    <dgm:cxn modelId="{B151B3F8-F702-463A-A91E-DBB96B594D61}" type="presParOf" srcId="{164B37E2-D34C-4815-8F00-9EB9A3787DDF}" destId="{CE893407-4E1C-4D24-A114-9F28C9151585}" srcOrd="2" destOrd="0" presId="urn:microsoft.com/office/officeart/2005/8/layout/vList3"/>
    <dgm:cxn modelId="{7E3BFFAF-4C05-4F03-9695-DAAA2F19E1BB}" type="presParOf" srcId="{CE893407-4E1C-4D24-A114-9F28C9151585}" destId="{5E4ECB8A-FB2E-4E57-A212-99691A77BF05}" srcOrd="0" destOrd="0" presId="urn:microsoft.com/office/officeart/2005/8/layout/vList3"/>
    <dgm:cxn modelId="{66C64B5F-311C-4326-85CC-B144B97A5C02}" type="presParOf" srcId="{CE893407-4E1C-4D24-A114-9F28C9151585}" destId="{94C11369-59D3-414F-BD36-2752C3D5856C}" srcOrd="1" destOrd="0" presId="urn:microsoft.com/office/officeart/2005/8/layout/vList3"/>
    <dgm:cxn modelId="{918BF42F-9001-4001-8B46-A5788EEE4166}" type="presParOf" srcId="{164B37E2-D34C-4815-8F00-9EB9A3787DDF}" destId="{17C75D56-8F12-47D2-AD64-75EEF14FBC52}" srcOrd="3" destOrd="0" presId="urn:microsoft.com/office/officeart/2005/8/layout/vList3"/>
    <dgm:cxn modelId="{90C77B25-B22B-4721-A058-E6BEC9AC7C40}" type="presParOf" srcId="{164B37E2-D34C-4815-8F00-9EB9A3787DDF}" destId="{97E5D76B-1F80-409C-8C06-1DAB7CCA1D74}" srcOrd="4" destOrd="0" presId="urn:microsoft.com/office/officeart/2005/8/layout/vList3"/>
    <dgm:cxn modelId="{36DDE89C-E4CB-43C9-82E4-45E8F82310E2}" type="presParOf" srcId="{97E5D76B-1F80-409C-8C06-1DAB7CCA1D74}" destId="{30B51D85-038D-4DDD-B24B-FF401A563AAD}" srcOrd="0" destOrd="0" presId="urn:microsoft.com/office/officeart/2005/8/layout/vList3"/>
    <dgm:cxn modelId="{0CB6DA4C-5E55-44E6-ACD9-A456B938A562}" type="presParOf" srcId="{97E5D76B-1F80-409C-8C06-1DAB7CCA1D74}" destId="{BD8B4B22-ED60-4F6D-ADF7-D3308EA5612E}" srcOrd="1" destOrd="0" presId="urn:microsoft.com/office/officeart/2005/8/layout/vList3"/>
    <dgm:cxn modelId="{D2F02D42-C756-4827-A770-B9FA999C5A04}" type="presParOf" srcId="{164B37E2-D34C-4815-8F00-9EB9A3787DDF}" destId="{96AD965F-89EF-4A79-BA81-74F119CEF08A}" srcOrd="5" destOrd="0" presId="urn:microsoft.com/office/officeart/2005/8/layout/vList3"/>
    <dgm:cxn modelId="{ED143313-EF86-4C7E-AC03-537566DA71AF}" type="presParOf" srcId="{164B37E2-D34C-4815-8F00-9EB9A3787DDF}" destId="{6E984DD8-022A-4035-A72E-5D96824938A5}" srcOrd="6" destOrd="0" presId="urn:microsoft.com/office/officeart/2005/8/layout/vList3"/>
    <dgm:cxn modelId="{175A44F4-73DE-4B05-8325-4F5FBACCF81E}" type="presParOf" srcId="{6E984DD8-022A-4035-A72E-5D96824938A5}" destId="{B76DC0F1-1F6C-4428-ABC0-390E7336DE29}" srcOrd="0" destOrd="0" presId="urn:microsoft.com/office/officeart/2005/8/layout/vList3"/>
    <dgm:cxn modelId="{9933E5FD-3696-456E-AF4B-6D4031CBF840}" type="presParOf" srcId="{6E984DD8-022A-4035-A72E-5D96824938A5}" destId="{C78CA49D-E5E2-42C6-8F82-48691E5FC04F}" srcOrd="1" destOrd="0" presId="urn:microsoft.com/office/officeart/2005/8/layout/vList3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188BB3-CB2B-4C20-B2E3-B246380243C5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EE42FA9B-3EAE-4D83-95BD-82E274168FD3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BRUNEJ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CCF47D16-A7E6-4F31-AE84-3A9C7412B805}" type="parTrans" cxnId="{481E4994-1F99-41FF-B581-0AC0F1515CF6}">
      <dgm:prSet/>
      <dgm:spPr/>
      <dgm:t>
        <a:bodyPr/>
        <a:lstStyle/>
        <a:p>
          <a:endParaRPr lang="cs-CZ"/>
        </a:p>
      </dgm:t>
    </dgm:pt>
    <dgm:pt modelId="{DC393E9E-9B9F-43FF-8597-8D2990E68A48}" type="sibTrans" cxnId="{481E4994-1F99-41FF-B581-0AC0F1515CF6}">
      <dgm:prSet/>
      <dgm:spPr/>
      <dgm:t>
        <a:bodyPr/>
        <a:lstStyle/>
        <a:p>
          <a:endParaRPr lang="cs-CZ"/>
        </a:p>
      </dgm:t>
    </dgm:pt>
    <dgm:pt modelId="{12F0D5AC-7313-4790-BFC2-7487AAC6E238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SINGAPUR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E1DDE018-5EA6-46BA-A8A4-1F060A16CF83}" type="parTrans" cxnId="{5B3DA2A3-569E-43BF-9019-20FBF294F16A}">
      <dgm:prSet/>
      <dgm:spPr/>
      <dgm:t>
        <a:bodyPr/>
        <a:lstStyle/>
        <a:p>
          <a:endParaRPr lang="cs-CZ"/>
        </a:p>
      </dgm:t>
    </dgm:pt>
    <dgm:pt modelId="{ED49BC4D-7CEE-4E6E-95AD-0F25B1119CC6}" type="sibTrans" cxnId="{5B3DA2A3-569E-43BF-9019-20FBF294F16A}">
      <dgm:prSet/>
      <dgm:spPr/>
      <dgm:t>
        <a:bodyPr/>
        <a:lstStyle/>
        <a:p>
          <a:endParaRPr lang="cs-CZ"/>
        </a:p>
      </dgm:t>
    </dgm:pt>
    <dgm:pt modelId="{C42DD80E-FDA2-498B-B1A4-4B24CDFB1B8B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BARMA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40E2E728-2CD3-4C58-A0DC-38FD853B5867}" type="parTrans" cxnId="{C0F64526-4F69-4D48-8B20-2C677BA6EE53}">
      <dgm:prSet/>
      <dgm:spPr/>
      <dgm:t>
        <a:bodyPr/>
        <a:lstStyle/>
        <a:p>
          <a:endParaRPr lang="cs-CZ"/>
        </a:p>
      </dgm:t>
    </dgm:pt>
    <dgm:pt modelId="{DDBB7DD7-7F05-42D1-9A11-344099ACA1D1}" type="sibTrans" cxnId="{C0F64526-4F69-4D48-8B20-2C677BA6EE53}">
      <dgm:prSet/>
      <dgm:spPr/>
      <dgm:t>
        <a:bodyPr/>
        <a:lstStyle/>
        <a:p>
          <a:endParaRPr lang="cs-CZ"/>
        </a:p>
      </dgm:t>
    </dgm:pt>
    <dgm:pt modelId="{28C8E215-0EAC-44A6-B14A-DFCDEC4CC4D8}">
      <dgm:prSet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FILIPÍNY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3F5D029D-9C64-4D5A-AFBF-FB2527537851}" type="parTrans" cxnId="{25302E5E-0BE5-4139-AC54-F67C6D2793E8}">
      <dgm:prSet/>
      <dgm:spPr/>
      <dgm:t>
        <a:bodyPr/>
        <a:lstStyle/>
        <a:p>
          <a:endParaRPr lang="cs-CZ"/>
        </a:p>
      </dgm:t>
    </dgm:pt>
    <dgm:pt modelId="{D2A5D74F-042E-4F14-9C28-A37AB24CE36D}" type="sibTrans" cxnId="{25302E5E-0BE5-4139-AC54-F67C6D2793E8}">
      <dgm:prSet/>
      <dgm:spPr/>
      <dgm:t>
        <a:bodyPr/>
        <a:lstStyle/>
        <a:p>
          <a:endParaRPr lang="cs-CZ"/>
        </a:p>
      </dgm:t>
    </dgm:pt>
    <dgm:pt modelId="{EEFE5B8A-000F-4526-ABF4-8536E48B5A98}" type="pres">
      <dgm:prSet presAssocID="{DC188BB3-CB2B-4C20-B2E3-B246380243C5}" presName="linearFlow" presStyleCnt="0">
        <dgm:presLayoutVars>
          <dgm:dir/>
          <dgm:resizeHandles val="exact"/>
        </dgm:presLayoutVars>
      </dgm:prSet>
      <dgm:spPr/>
    </dgm:pt>
    <dgm:pt modelId="{9431FB82-4FA7-4702-A9B8-3C9698BEECC4}" type="pres">
      <dgm:prSet presAssocID="{EE42FA9B-3EAE-4D83-95BD-82E274168FD3}" presName="composite" presStyleCnt="0"/>
      <dgm:spPr/>
    </dgm:pt>
    <dgm:pt modelId="{2AD2A805-D041-4E24-9EEB-DC342F50607F}" type="pres">
      <dgm:prSet presAssocID="{EE42FA9B-3EAE-4D83-95BD-82E274168FD3}" presName="imgShp" presStyleLbl="fgImgPlace1" presStyleIdx="0" presStyleCnt="4" custScaleX="236443" custScaleY="151413" custLinFactNeighborX="-92866" custLinFactNeighborY="741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74DDE47-C66C-41B2-9A3C-566996E5CF18}" type="pres">
      <dgm:prSet presAssocID="{EE42FA9B-3EAE-4D83-95BD-82E274168FD3}" presName="txShp" presStyleLbl="node1" presStyleIdx="0" presStyleCnt="4" custScaleX="98024" custScaleY="131072" custLinFactNeighborX="3720" custLinFactNeighborY="46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CED5B-DDFE-483A-A144-CE6100609B98}" type="pres">
      <dgm:prSet presAssocID="{DC393E9E-9B9F-43FF-8597-8D2990E68A48}" presName="spacing" presStyleCnt="0"/>
      <dgm:spPr/>
    </dgm:pt>
    <dgm:pt modelId="{A7BFE0D8-6FF0-4E04-A2A6-77D6F09B45AE}" type="pres">
      <dgm:prSet presAssocID="{28C8E215-0EAC-44A6-B14A-DFCDEC4CC4D8}" presName="composite" presStyleCnt="0"/>
      <dgm:spPr/>
    </dgm:pt>
    <dgm:pt modelId="{2126654D-CFD2-42B9-BA06-9C49A4AD57DC}" type="pres">
      <dgm:prSet presAssocID="{28C8E215-0EAC-44A6-B14A-DFCDEC4CC4D8}" presName="imgShp" presStyleLbl="fgImgPlace1" presStyleIdx="1" presStyleCnt="4" custScaleX="222479" custScaleY="144343" custLinFactNeighborX="-85137" custLinFactNeighborY="458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67353B3-4F88-4F42-9617-E38343ECAB7C}" type="pres">
      <dgm:prSet presAssocID="{28C8E215-0EAC-44A6-B14A-DFCDEC4CC4D8}" presName="txShp" presStyleLbl="node1" presStyleIdx="1" presStyleCnt="4" custScaleX="97132" custScaleY="129738" custLinFactNeighborX="3268" custLinFactNeighborY="-27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1CFA8B-DD41-4793-B8EC-A0D5FEA96CD7}" type="pres">
      <dgm:prSet presAssocID="{D2A5D74F-042E-4F14-9C28-A37AB24CE36D}" presName="spacing" presStyleCnt="0"/>
      <dgm:spPr/>
    </dgm:pt>
    <dgm:pt modelId="{641FD1B2-44EA-404F-9FDF-ABA44731B5DA}" type="pres">
      <dgm:prSet presAssocID="{12F0D5AC-7313-4790-BFC2-7487AAC6E238}" presName="composite" presStyleCnt="0"/>
      <dgm:spPr/>
    </dgm:pt>
    <dgm:pt modelId="{211AA771-D149-44CA-85EB-10992120B41C}" type="pres">
      <dgm:prSet presAssocID="{12F0D5AC-7313-4790-BFC2-7487AAC6E238}" presName="imgShp" presStyleLbl="fgImgPlace1" presStyleIdx="2" presStyleCnt="4" custScaleX="221283" custScaleY="140695" custLinFactNeighborX="-78001" custLinFactNeighborY="1390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56372252-7718-44D7-A6E1-A3C1901022F1}" type="pres">
      <dgm:prSet presAssocID="{12F0D5AC-7313-4790-BFC2-7487AAC6E238}" presName="txShp" presStyleLbl="node1" presStyleIdx="2" presStyleCnt="4" custScaleX="94604" custScaleY="123040" custLinFactNeighborX="4327" custLinFactNeighborY="-7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DC09F4-7188-4E56-B9E9-6751697B4C49}" type="pres">
      <dgm:prSet presAssocID="{ED49BC4D-7CEE-4E6E-95AD-0F25B1119CC6}" presName="spacing" presStyleCnt="0"/>
      <dgm:spPr/>
    </dgm:pt>
    <dgm:pt modelId="{F6608420-6E46-461E-90DD-80A7853319D5}" type="pres">
      <dgm:prSet presAssocID="{C42DD80E-FDA2-498B-B1A4-4B24CDFB1B8B}" presName="composite" presStyleCnt="0"/>
      <dgm:spPr/>
    </dgm:pt>
    <dgm:pt modelId="{67B57785-CAE7-407E-B9BC-4E8169BA0F72}" type="pres">
      <dgm:prSet presAssocID="{C42DD80E-FDA2-498B-B1A4-4B24CDFB1B8B}" presName="imgShp" presStyleLbl="fgImgPlace1" presStyleIdx="3" presStyleCnt="4" custScaleX="211738" custScaleY="143083" custLinFactNeighborX="-72953" custLinFactNeighborY="-13029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D66A8B98-FAD7-4305-BB12-91626C2219F5}" type="pres">
      <dgm:prSet presAssocID="{C42DD80E-FDA2-498B-B1A4-4B24CDFB1B8B}" presName="txShp" presStyleLbl="node1" presStyleIdx="3" presStyleCnt="4" custScaleX="94472" custScaleY="114870" custLinFactNeighborX="3370" custLinFactNeighborY="-122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2F58B3-59BD-4333-8E60-6DF35DEB6CF5}" type="presOf" srcId="{12F0D5AC-7313-4790-BFC2-7487AAC6E238}" destId="{56372252-7718-44D7-A6E1-A3C1901022F1}" srcOrd="0" destOrd="0" presId="urn:microsoft.com/office/officeart/2005/8/layout/vList3"/>
    <dgm:cxn modelId="{481E4994-1F99-41FF-B581-0AC0F1515CF6}" srcId="{DC188BB3-CB2B-4C20-B2E3-B246380243C5}" destId="{EE42FA9B-3EAE-4D83-95BD-82E274168FD3}" srcOrd="0" destOrd="0" parTransId="{CCF47D16-A7E6-4F31-AE84-3A9C7412B805}" sibTransId="{DC393E9E-9B9F-43FF-8597-8D2990E68A48}"/>
    <dgm:cxn modelId="{6FC72603-6F87-4A84-84F9-77A9F75DAB87}" type="presOf" srcId="{EE42FA9B-3EAE-4D83-95BD-82E274168FD3}" destId="{374DDE47-C66C-41B2-9A3C-566996E5CF18}" srcOrd="0" destOrd="0" presId="urn:microsoft.com/office/officeart/2005/8/layout/vList3"/>
    <dgm:cxn modelId="{3078196D-FB91-4F36-9160-BB7F6D17051C}" type="presOf" srcId="{DC188BB3-CB2B-4C20-B2E3-B246380243C5}" destId="{EEFE5B8A-000F-4526-ABF4-8536E48B5A98}" srcOrd="0" destOrd="0" presId="urn:microsoft.com/office/officeart/2005/8/layout/vList3"/>
    <dgm:cxn modelId="{25302E5E-0BE5-4139-AC54-F67C6D2793E8}" srcId="{DC188BB3-CB2B-4C20-B2E3-B246380243C5}" destId="{28C8E215-0EAC-44A6-B14A-DFCDEC4CC4D8}" srcOrd="1" destOrd="0" parTransId="{3F5D029D-9C64-4D5A-AFBF-FB2527537851}" sibTransId="{D2A5D74F-042E-4F14-9C28-A37AB24CE36D}"/>
    <dgm:cxn modelId="{C0F64526-4F69-4D48-8B20-2C677BA6EE53}" srcId="{DC188BB3-CB2B-4C20-B2E3-B246380243C5}" destId="{C42DD80E-FDA2-498B-B1A4-4B24CDFB1B8B}" srcOrd="3" destOrd="0" parTransId="{40E2E728-2CD3-4C58-A0DC-38FD853B5867}" sibTransId="{DDBB7DD7-7F05-42D1-9A11-344099ACA1D1}"/>
    <dgm:cxn modelId="{EB89C576-DD85-47E3-9AC9-ED7F3DE5C32F}" type="presOf" srcId="{C42DD80E-FDA2-498B-B1A4-4B24CDFB1B8B}" destId="{D66A8B98-FAD7-4305-BB12-91626C2219F5}" srcOrd="0" destOrd="0" presId="urn:microsoft.com/office/officeart/2005/8/layout/vList3"/>
    <dgm:cxn modelId="{33707B25-9F40-4840-9062-18AADB31AF91}" type="presOf" srcId="{28C8E215-0EAC-44A6-B14A-DFCDEC4CC4D8}" destId="{967353B3-4F88-4F42-9617-E38343ECAB7C}" srcOrd="0" destOrd="0" presId="urn:microsoft.com/office/officeart/2005/8/layout/vList3"/>
    <dgm:cxn modelId="{5B3DA2A3-569E-43BF-9019-20FBF294F16A}" srcId="{DC188BB3-CB2B-4C20-B2E3-B246380243C5}" destId="{12F0D5AC-7313-4790-BFC2-7487AAC6E238}" srcOrd="2" destOrd="0" parTransId="{E1DDE018-5EA6-46BA-A8A4-1F060A16CF83}" sibTransId="{ED49BC4D-7CEE-4E6E-95AD-0F25B1119CC6}"/>
    <dgm:cxn modelId="{2C4E6E2E-180E-4933-AAAC-E9D02E179080}" type="presParOf" srcId="{EEFE5B8A-000F-4526-ABF4-8536E48B5A98}" destId="{9431FB82-4FA7-4702-A9B8-3C9698BEECC4}" srcOrd="0" destOrd="0" presId="urn:microsoft.com/office/officeart/2005/8/layout/vList3"/>
    <dgm:cxn modelId="{308DF439-D8AF-4BC6-BA1C-83D1A0C8B518}" type="presParOf" srcId="{9431FB82-4FA7-4702-A9B8-3C9698BEECC4}" destId="{2AD2A805-D041-4E24-9EEB-DC342F50607F}" srcOrd="0" destOrd="0" presId="urn:microsoft.com/office/officeart/2005/8/layout/vList3"/>
    <dgm:cxn modelId="{678E3795-0878-42A5-93FC-6E9F0CD13A0E}" type="presParOf" srcId="{9431FB82-4FA7-4702-A9B8-3C9698BEECC4}" destId="{374DDE47-C66C-41B2-9A3C-566996E5CF18}" srcOrd="1" destOrd="0" presId="urn:microsoft.com/office/officeart/2005/8/layout/vList3"/>
    <dgm:cxn modelId="{74853C85-017B-4E36-BA33-1818CBFDD974}" type="presParOf" srcId="{EEFE5B8A-000F-4526-ABF4-8536E48B5A98}" destId="{9B6CED5B-DDFE-483A-A144-CE6100609B98}" srcOrd="1" destOrd="0" presId="urn:microsoft.com/office/officeart/2005/8/layout/vList3"/>
    <dgm:cxn modelId="{FE80966B-09D4-4FAF-B256-DEEB143A5173}" type="presParOf" srcId="{EEFE5B8A-000F-4526-ABF4-8536E48B5A98}" destId="{A7BFE0D8-6FF0-4E04-A2A6-77D6F09B45AE}" srcOrd="2" destOrd="0" presId="urn:microsoft.com/office/officeart/2005/8/layout/vList3"/>
    <dgm:cxn modelId="{9A5D848A-6D6E-4043-8DE6-59BBE1A36147}" type="presParOf" srcId="{A7BFE0D8-6FF0-4E04-A2A6-77D6F09B45AE}" destId="{2126654D-CFD2-42B9-BA06-9C49A4AD57DC}" srcOrd="0" destOrd="0" presId="urn:microsoft.com/office/officeart/2005/8/layout/vList3"/>
    <dgm:cxn modelId="{BA6AD361-E1EE-489E-B4D2-B472095AA174}" type="presParOf" srcId="{A7BFE0D8-6FF0-4E04-A2A6-77D6F09B45AE}" destId="{967353B3-4F88-4F42-9617-E38343ECAB7C}" srcOrd="1" destOrd="0" presId="urn:microsoft.com/office/officeart/2005/8/layout/vList3"/>
    <dgm:cxn modelId="{94423262-9EC3-4B57-A1D3-6D0EC48957BD}" type="presParOf" srcId="{EEFE5B8A-000F-4526-ABF4-8536E48B5A98}" destId="{A21CFA8B-DD41-4793-B8EC-A0D5FEA96CD7}" srcOrd="3" destOrd="0" presId="urn:microsoft.com/office/officeart/2005/8/layout/vList3"/>
    <dgm:cxn modelId="{0BCCBE26-5C8E-4730-938F-689C0F0A4E73}" type="presParOf" srcId="{EEFE5B8A-000F-4526-ABF4-8536E48B5A98}" destId="{641FD1B2-44EA-404F-9FDF-ABA44731B5DA}" srcOrd="4" destOrd="0" presId="urn:microsoft.com/office/officeart/2005/8/layout/vList3"/>
    <dgm:cxn modelId="{89DBA6BE-D4BE-4CE8-8254-441E65DDF35F}" type="presParOf" srcId="{641FD1B2-44EA-404F-9FDF-ABA44731B5DA}" destId="{211AA771-D149-44CA-85EB-10992120B41C}" srcOrd="0" destOrd="0" presId="urn:microsoft.com/office/officeart/2005/8/layout/vList3"/>
    <dgm:cxn modelId="{71047EC6-F1B9-4FCE-B47F-F64A2FFF9E38}" type="presParOf" srcId="{641FD1B2-44EA-404F-9FDF-ABA44731B5DA}" destId="{56372252-7718-44D7-A6E1-A3C1901022F1}" srcOrd="1" destOrd="0" presId="urn:microsoft.com/office/officeart/2005/8/layout/vList3"/>
    <dgm:cxn modelId="{F269AE07-B72A-4079-A00F-9CD91336ACA6}" type="presParOf" srcId="{EEFE5B8A-000F-4526-ABF4-8536E48B5A98}" destId="{21DC09F4-7188-4E56-B9E9-6751697B4C49}" srcOrd="5" destOrd="0" presId="urn:microsoft.com/office/officeart/2005/8/layout/vList3"/>
    <dgm:cxn modelId="{D7DB283B-7B55-4D16-9CD5-1E6A102CC65F}" type="presParOf" srcId="{EEFE5B8A-000F-4526-ABF4-8536E48B5A98}" destId="{F6608420-6E46-461E-90DD-80A7853319D5}" srcOrd="6" destOrd="0" presId="urn:microsoft.com/office/officeart/2005/8/layout/vList3"/>
    <dgm:cxn modelId="{51157174-4A7A-4823-AE49-0EBE93016284}" type="presParOf" srcId="{F6608420-6E46-461E-90DD-80A7853319D5}" destId="{67B57785-CAE7-407E-B9BC-4E8169BA0F72}" srcOrd="0" destOrd="0" presId="urn:microsoft.com/office/officeart/2005/8/layout/vList3"/>
    <dgm:cxn modelId="{8B7334D0-65B6-4EA9-8F1D-95F44EADAB31}" type="presParOf" srcId="{F6608420-6E46-461E-90DD-80A7853319D5}" destId="{D66A8B98-FAD7-4305-BB12-91626C2219F5}" srcOrd="1" destOrd="0" presId="urn:microsoft.com/office/officeart/2005/8/layout/vList3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477901-BCB9-41D8-8B9D-CD89967A8B7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68A55A0C-4599-4850-AF52-DB9F1D828986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VÝCHODNÍ TIMOR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87032619-D649-493A-9412-39B37576459D}" type="parTrans" cxnId="{48B07ABC-F461-40F5-AFD4-550D07125AFB}">
      <dgm:prSet/>
      <dgm:spPr/>
      <dgm:t>
        <a:bodyPr/>
        <a:lstStyle/>
        <a:p>
          <a:endParaRPr lang="cs-CZ"/>
        </a:p>
      </dgm:t>
    </dgm:pt>
    <dgm:pt modelId="{3F84EFF0-42C7-405A-A3C8-49C40C709F3D}" type="sibTrans" cxnId="{48B07ABC-F461-40F5-AFD4-550D07125AFB}">
      <dgm:prSet/>
      <dgm:spPr/>
      <dgm:t>
        <a:bodyPr/>
        <a:lstStyle/>
        <a:p>
          <a:endParaRPr lang="cs-CZ"/>
        </a:p>
      </dgm:t>
    </dgm:pt>
    <dgm:pt modelId="{A23B0E14-64AB-4798-B58F-257C3ED62F04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INDONÉSIE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68A40907-A8BA-4E95-AC6F-1F8C05457FD8}" type="parTrans" cxnId="{64365A58-38F3-41F2-8D60-11627166F3DE}">
      <dgm:prSet/>
      <dgm:spPr/>
      <dgm:t>
        <a:bodyPr/>
        <a:lstStyle/>
        <a:p>
          <a:endParaRPr lang="cs-CZ"/>
        </a:p>
      </dgm:t>
    </dgm:pt>
    <dgm:pt modelId="{191E8560-4497-4205-98D7-FD294E33A059}" type="sibTrans" cxnId="{64365A58-38F3-41F2-8D60-11627166F3DE}">
      <dgm:prSet/>
      <dgm:spPr/>
      <dgm:t>
        <a:bodyPr/>
        <a:lstStyle/>
        <a:p>
          <a:endParaRPr lang="cs-CZ"/>
        </a:p>
      </dgm:t>
    </dgm:pt>
    <dgm:pt modelId="{415BF6E1-D65A-4FD7-ABBC-327BEB8235CB}">
      <dgm:prSet phldrT="[Text]" custT="1"/>
      <dgm:spPr/>
      <dgm:t>
        <a:bodyPr/>
        <a:lstStyle/>
        <a:p>
          <a:r>
            <a:rPr lang="cs-CZ" sz="48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rPr>
            <a:t>LAOS</a:t>
          </a:r>
          <a:endParaRPr lang="cs-CZ" sz="4800" b="1" dirty="0">
            <a:solidFill>
              <a:srgbClr val="00B050"/>
            </a:solidFill>
            <a:latin typeface="Times New Roman" pitchFamily="18" charset="0"/>
            <a:cs typeface="Times New Roman" pitchFamily="18" charset="0"/>
          </a:endParaRPr>
        </a:p>
      </dgm:t>
    </dgm:pt>
    <dgm:pt modelId="{994435E3-5357-4316-9703-00CCD78BB652}" type="parTrans" cxnId="{CE571E72-7C55-4492-843E-01CFE5B7BC8E}">
      <dgm:prSet/>
      <dgm:spPr/>
      <dgm:t>
        <a:bodyPr/>
        <a:lstStyle/>
        <a:p>
          <a:endParaRPr lang="cs-CZ"/>
        </a:p>
      </dgm:t>
    </dgm:pt>
    <dgm:pt modelId="{D003D3D6-0F12-4DDB-AA32-E4CB301F1093}" type="sibTrans" cxnId="{CE571E72-7C55-4492-843E-01CFE5B7BC8E}">
      <dgm:prSet/>
      <dgm:spPr/>
      <dgm:t>
        <a:bodyPr/>
        <a:lstStyle/>
        <a:p>
          <a:endParaRPr lang="cs-CZ"/>
        </a:p>
      </dgm:t>
    </dgm:pt>
    <dgm:pt modelId="{5725C0DB-D221-4A2A-B553-8CCFA452E585}" type="pres">
      <dgm:prSet presAssocID="{78477901-BCB9-41D8-8B9D-CD89967A8B70}" presName="linearFlow" presStyleCnt="0">
        <dgm:presLayoutVars>
          <dgm:dir/>
          <dgm:resizeHandles val="exact"/>
        </dgm:presLayoutVars>
      </dgm:prSet>
      <dgm:spPr/>
    </dgm:pt>
    <dgm:pt modelId="{7E27DCCA-08ED-4328-B432-ACFFF6584080}" type="pres">
      <dgm:prSet presAssocID="{68A55A0C-4599-4850-AF52-DB9F1D828986}" presName="composite" presStyleCnt="0"/>
      <dgm:spPr/>
    </dgm:pt>
    <dgm:pt modelId="{629BA0C3-7A10-4C10-B7CD-35F6FE1E0338}" type="pres">
      <dgm:prSet presAssocID="{68A55A0C-4599-4850-AF52-DB9F1D828986}" presName="imgShp" presStyleLbl="fgImgPlace1" presStyleIdx="0" presStyleCnt="3" custScaleX="141028" custLinFactNeighborX="-31711" custLinFactNeighborY="1247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2C14C51-97E8-4D11-B9FC-542E654DA669}" type="pres">
      <dgm:prSet presAssocID="{68A55A0C-4599-4850-AF52-DB9F1D828986}" presName="txShp" presStyleLbl="node1" presStyleIdx="0" presStyleCnt="3" custScaleY="83032" custLinFactNeighborX="12760" custLinFactNeighborY="39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14B6DE-F3BA-4672-9C63-209485E371C5}" type="pres">
      <dgm:prSet presAssocID="{3F84EFF0-42C7-405A-A3C8-49C40C709F3D}" presName="spacing" presStyleCnt="0"/>
      <dgm:spPr/>
    </dgm:pt>
    <dgm:pt modelId="{24237FCD-7B52-49A3-9F11-657CDA37DB66}" type="pres">
      <dgm:prSet presAssocID="{A23B0E14-64AB-4798-B58F-257C3ED62F04}" presName="composite" presStyleCnt="0"/>
      <dgm:spPr/>
    </dgm:pt>
    <dgm:pt modelId="{93928DDE-CD1C-4609-AAA5-937A98F70408}" type="pres">
      <dgm:prSet presAssocID="{A23B0E14-64AB-4798-B58F-257C3ED62F04}" presName="imgShp" presStyleLbl="fgImgPlace1" presStyleIdx="1" presStyleCnt="3" custScaleX="148928" custScaleY="106378" custLinFactNeighborX="-34682" custLinFactNeighborY="93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DF5560EE-BB03-4C4F-95F8-A22340B0D884}" type="pres">
      <dgm:prSet presAssocID="{A23B0E14-64AB-4798-B58F-257C3ED62F04}" presName="txShp" presStyleLbl="node1" presStyleIdx="1" presStyleCnt="3" custScaleY="83203" custLinFactNeighborX="13435" custLinFactNeighborY="-41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2F7DB-0BBF-45A7-9E72-67FFC3C4E017}" type="pres">
      <dgm:prSet presAssocID="{191E8560-4497-4205-98D7-FD294E33A059}" presName="spacing" presStyleCnt="0"/>
      <dgm:spPr/>
    </dgm:pt>
    <dgm:pt modelId="{AFFEED78-C934-4890-A778-8802A53E9DFE}" type="pres">
      <dgm:prSet presAssocID="{415BF6E1-D65A-4FD7-ABBC-327BEB8235CB}" presName="composite" presStyleCnt="0"/>
      <dgm:spPr/>
    </dgm:pt>
    <dgm:pt modelId="{0848E8C3-1DE7-4370-AFD0-796D8E07E77D}" type="pres">
      <dgm:prSet presAssocID="{415BF6E1-D65A-4FD7-ABBC-327BEB8235CB}" presName="imgShp" presStyleLbl="fgImgPlace1" presStyleIdx="2" presStyleCnt="3" custScaleX="153037" custScaleY="99673" custLinFactNeighborX="-33491" custLinFactNeighborY="-916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4FE74070-66CF-4D72-91C2-BE7F7FE5A5F7}" type="pres">
      <dgm:prSet presAssocID="{415BF6E1-D65A-4FD7-ABBC-327BEB8235CB}" presName="txShp" presStyleLbl="node1" presStyleIdx="2" presStyleCnt="3" custScaleY="83033" custLinFactNeighborX="11832" custLinFactNeighborY="-83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365A58-38F3-41F2-8D60-11627166F3DE}" srcId="{78477901-BCB9-41D8-8B9D-CD89967A8B70}" destId="{A23B0E14-64AB-4798-B58F-257C3ED62F04}" srcOrd="1" destOrd="0" parTransId="{68A40907-A8BA-4E95-AC6F-1F8C05457FD8}" sibTransId="{191E8560-4497-4205-98D7-FD294E33A059}"/>
    <dgm:cxn modelId="{EB986370-839A-4BE4-AA7C-349DD878CC50}" type="presOf" srcId="{415BF6E1-D65A-4FD7-ABBC-327BEB8235CB}" destId="{4FE74070-66CF-4D72-91C2-BE7F7FE5A5F7}" srcOrd="0" destOrd="0" presId="urn:microsoft.com/office/officeart/2005/8/layout/vList3"/>
    <dgm:cxn modelId="{48017C75-4A0D-4B20-B7AE-6FA8CCCCCA00}" type="presOf" srcId="{68A55A0C-4599-4850-AF52-DB9F1D828986}" destId="{92C14C51-97E8-4D11-B9FC-542E654DA669}" srcOrd="0" destOrd="0" presId="urn:microsoft.com/office/officeart/2005/8/layout/vList3"/>
    <dgm:cxn modelId="{3C1A5D6A-02F5-4DAF-A6BE-D22E4026F842}" type="presOf" srcId="{A23B0E14-64AB-4798-B58F-257C3ED62F04}" destId="{DF5560EE-BB03-4C4F-95F8-A22340B0D884}" srcOrd="0" destOrd="0" presId="urn:microsoft.com/office/officeart/2005/8/layout/vList3"/>
    <dgm:cxn modelId="{45D8E967-0252-4556-8B0E-B35972C6C07D}" type="presOf" srcId="{78477901-BCB9-41D8-8B9D-CD89967A8B70}" destId="{5725C0DB-D221-4A2A-B553-8CCFA452E585}" srcOrd="0" destOrd="0" presId="urn:microsoft.com/office/officeart/2005/8/layout/vList3"/>
    <dgm:cxn modelId="{48B07ABC-F461-40F5-AFD4-550D07125AFB}" srcId="{78477901-BCB9-41D8-8B9D-CD89967A8B70}" destId="{68A55A0C-4599-4850-AF52-DB9F1D828986}" srcOrd="0" destOrd="0" parTransId="{87032619-D649-493A-9412-39B37576459D}" sibTransId="{3F84EFF0-42C7-405A-A3C8-49C40C709F3D}"/>
    <dgm:cxn modelId="{CE571E72-7C55-4492-843E-01CFE5B7BC8E}" srcId="{78477901-BCB9-41D8-8B9D-CD89967A8B70}" destId="{415BF6E1-D65A-4FD7-ABBC-327BEB8235CB}" srcOrd="2" destOrd="0" parTransId="{994435E3-5357-4316-9703-00CCD78BB652}" sibTransId="{D003D3D6-0F12-4DDB-AA32-E4CB301F1093}"/>
    <dgm:cxn modelId="{95AC3695-9F65-4B16-A34D-EF5D50D38629}" type="presParOf" srcId="{5725C0DB-D221-4A2A-B553-8CCFA452E585}" destId="{7E27DCCA-08ED-4328-B432-ACFFF6584080}" srcOrd="0" destOrd="0" presId="urn:microsoft.com/office/officeart/2005/8/layout/vList3"/>
    <dgm:cxn modelId="{44397471-52EC-4109-BAEC-53614E72D3BA}" type="presParOf" srcId="{7E27DCCA-08ED-4328-B432-ACFFF6584080}" destId="{629BA0C3-7A10-4C10-B7CD-35F6FE1E0338}" srcOrd="0" destOrd="0" presId="urn:microsoft.com/office/officeart/2005/8/layout/vList3"/>
    <dgm:cxn modelId="{534546CF-4B2D-4485-B2E2-A405324D4497}" type="presParOf" srcId="{7E27DCCA-08ED-4328-B432-ACFFF6584080}" destId="{92C14C51-97E8-4D11-B9FC-542E654DA669}" srcOrd="1" destOrd="0" presId="urn:microsoft.com/office/officeart/2005/8/layout/vList3"/>
    <dgm:cxn modelId="{B2D52070-B625-4930-8F9C-6094681A7E20}" type="presParOf" srcId="{5725C0DB-D221-4A2A-B553-8CCFA452E585}" destId="{E814B6DE-F3BA-4672-9C63-209485E371C5}" srcOrd="1" destOrd="0" presId="urn:microsoft.com/office/officeart/2005/8/layout/vList3"/>
    <dgm:cxn modelId="{9ABE0AE2-A9DC-4263-9AD2-6347E7491F44}" type="presParOf" srcId="{5725C0DB-D221-4A2A-B553-8CCFA452E585}" destId="{24237FCD-7B52-49A3-9F11-657CDA37DB66}" srcOrd="2" destOrd="0" presId="urn:microsoft.com/office/officeart/2005/8/layout/vList3"/>
    <dgm:cxn modelId="{BDA55A94-ACAE-469F-8A1A-660F54B43152}" type="presParOf" srcId="{24237FCD-7B52-49A3-9F11-657CDA37DB66}" destId="{93928DDE-CD1C-4609-AAA5-937A98F70408}" srcOrd="0" destOrd="0" presId="urn:microsoft.com/office/officeart/2005/8/layout/vList3"/>
    <dgm:cxn modelId="{19E101F8-7D09-4747-83B6-C27D12E5FE07}" type="presParOf" srcId="{24237FCD-7B52-49A3-9F11-657CDA37DB66}" destId="{DF5560EE-BB03-4C4F-95F8-A22340B0D884}" srcOrd="1" destOrd="0" presId="urn:microsoft.com/office/officeart/2005/8/layout/vList3"/>
    <dgm:cxn modelId="{17D1DCFC-AFD6-43AC-965C-45DE5829C126}" type="presParOf" srcId="{5725C0DB-D221-4A2A-B553-8CCFA452E585}" destId="{4742F7DB-0BBF-45A7-9E72-67FFC3C4E017}" srcOrd="3" destOrd="0" presId="urn:microsoft.com/office/officeart/2005/8/layout/vList3"/>
    <dgm:cxn modelId="{3BAA8D06-A7F3-4FCC-B8B0-712C8E2D0F06}" type="presParOf" srcId="{5725C0DB-D221-4A2A-B553-8CCFA452E585}" destId="{AFFEED78-C934-4890-A778-8802A53E9DFE}" srcOrd="4" destOrd="0" presId="urn:microsoft.com/office/officeart/2005/8/layout/vList3"/>
    <dgm:cxn modelId="{55D337BD-00CE-4FD7-8513-D497680FECB0}" type="presParOf" srcId="{AFFEED78-C934-4890-A778-8802A53E9DFE}" destId="{0848E8C3-1DE7-4370-AFD0-796D8E07E77D}" srcOrd="0" destOrd="0" presId="urn:microsoft.com/office/officeart/2005/8/layout/vList3"/>
    <dgm:cxn modelId="{9951A445-96E1-469A-9511-12A8E76CA557}" type="presParOf" srcId="{AFFEED78-C934-4890-A778-8802A53E9DFE}" destId="{4FE74070-66CF-4D72-91C2-BE7F7FE5A5F7}" srcOrd="1" destOrd="0" presId="urn:microsoft.com/office/officeart/2005/8/layout/vLis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73D99D5-6248-4408-BA68-AEB60F70F1E8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B127E30-6FAF-44E9-AC88-83FE130F4A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NGGy0u6Bz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diagramLayout" Target="../diagrams/layout1.xml"/><Relationship Id="rId7" Type="http://schemas.openxmlformats.org/officeDocument/2006/relationships/diagramLayout" Target="../diagrams/layout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lysvet.cz/fotky/brunej_12.jpg" TargetMode="External"/><Relationship Id="rId13" Type="http://schemas.openxmlformats.org/officeDocument/2006/relationships/hyperlink" Target="http://www.arkotour.cz/admin/import_files/cedok/obrazky/kazajtur/20090000-003290.jpg" TargetMode="External"/><Relationship Id="rId3" Type="http://schemas.openxmlformats.org/officeDocument/2006/relationships/hyperlink" Target="http://zsmorava.adam.cz/foto/dreviny/img00017.jpg" TargetMode="External"/><Relationship Id="rId7" Type="http://schemas.openxmlformats.org/officeDocument/2006/relationships/hyperlink" Target="http://www.hedvabnastezka.cz/a_image/748" TargetMode="External"/><Relationship Id="rId12" Type="http://schemas.openxmlformats.org/officeDocument/2006/relationships/hyperlink" Target="http://www.asiaexplorers.com/pics/dili-east-timor.jpg" TargetMode="External"/><Relationship Id="rId2" Type="http://schemas.openxmlformats.org/officeDocument/2006/relationships/hyperlink" Target="http://www.voyagesphotosmanu.com/Complet/images/reisanbau_chi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volena-ted.cz/thajsko/1.jpg" TargetMode="External"/><Relationship Id="rId11" Type="http://schemas.openxmlformats.org/officeDocument/2006/relationships/hyperlink" Target="http://dovolena-metatour.cz/imgdes/barma-1.jpg" TargetMode="External"/><Relationship Id="rId5" Type="http://schemas.openxmlformats.org/officeDocument/2006/relationships/hyperlink" Target="http://www.e-ck.cz/_images/oblasti/malajsie-01.jpg" TargetMode="External"/><Relationship Id="rId10" Type="http://schemas.openxmlformats.org/officeDocument/2006/relationships/hyperlink" Target="http://www.siamtravel.cz/katalog/images_hires/22/001-3-singapur3.jpg" TargetMode="External"/><Relationship Id="rId4" Type="http://schemas.openxmlformats.org/officeDocument/2006/relationships/hyperlink" Target="http://www.vietnamweb.cz/wp-content/gallery/vietnam-2/vietnam-5.jpg" TargetMode="External"/><Relationship Id="rId9" Type="http://schemas.openxmlformats.org/officeDocument/2006/relationships/hyperlink" Target="http://hotely.zajezdy.cz/img/imgz/z11/68/291c.jpg" TargetMode="External"/><Relationship Id="rId14" Type="http://schemas.openxmlformats.org/officeDocument/2006/relationships/hyperlink" Target="http://www.anntours.com/Laos/images/Laos_General_Inf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571480"/>
            <a:ext cx="8001056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034" y="3286124"/>
          <a:ext cx="8072494" cy="2571770"/>
        </p:xfrm>
        <a:graphic>
          <a:graphicData uri="http://schemas.openxmlformats.org/drawingml/2006/table">
            <a:tbl>
              <a:tblPr/>
              <a:tblGrid>
                <a:gridCol w="8072494"/>
              </a:tblGrid>
              <a:tr h="51435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435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435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VY_32_INOVACE_26_JIHOVÝCHODNÍ ASIE</a:t>
                      </a:r>
                      <a:endParaRPr lang="cs-CZ" sz="18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435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ZEMĚPIS</a:t>
                      </a:r>
                      <a:r>
                        <a:rPr lang="cs-CZ" sz="1800" baseline="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 1</a:t>
                      </a:r>
                      <a:endParaRPr lang="cs-CZ" sz="18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435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1357298"/>
            <a:ext cx="8643998" cy="3214710"/>
          </a:xfrm>
        </p:spPr>
        <p:txBody>
          <a:bodyPr>
            <a:normAutofit/>
          </a:bodyPr>
          <a:lstStyle/>
          <a:p>
            <a:pPr algn="ctr"/>
            <a:r>
              <a:rPr lang="cs-CZ" sz="8000" b="1" dirty="0" smtClean="0">
                <a:latin typeface="Times New Roman" pitchFamily="18" charset="0"/>
                <a:cs typeface="Times New Roman" pitchFamily="18" charset="0"/>
              </a:rPr>
              <a:t>JIHOVÝCHODNÍ  ASIE</a:t>
            </a:r>
            <a:endParaRPr lang="cs-CZ" sz="8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5143512"/>
            <a:ext cx="8072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Seznámení s oblastí Jihovýchodní Asie, přehled států, test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p-of-southeast-asi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19" y="214290"/>
            <a:ext cx="7951049" cy="64294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Základní údaje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786874" cy="528641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Poloha: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poloostrov Zadní Indie, 		      	      	     souostroví Velké a Malé Sundy  	      	     a Filipíny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Podnebí: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tropická oblast, horké a vlhké 		      podnebí s častými tajfuny</a:t>
            </a:r>
          </a:p>
          <a:p>
            <a:pPr>
              <a:buNone/>
            </a:pPr>
            <a:r>
              <a:rPr lang="cs-CZ" sz="40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Povrch: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převážně hornatý, pohoří s 		       	     činnými sopkami – při 	  		  	     zemětřesení vznikají na dně 		     	     moře nebezpečné vlny – </a:t>
            </a:r>
            <a:r>
              <a:rPr lang="cs-CZ" sz="4000" i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tsunami</a:t>
            </a:r>
          </a:p>
          <a:p>
            <a:pPr>
              <a:buNone/>
            </a:pPr>
            <a:r>
              <a:rPr lang="cs-CZ" sz="2200" dirty="0" smtClean="0"/>
              <a:t>	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1500166" y="6215082"/>
            <a:ext cx="635791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Zemětřesení a tsunami v Japonsku 2011 -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Základní</a:t>
            </a:r>
            <a:r>
              <a:rPr lang="cs-CZ" sz="5400" dirty="0" smtClean="0"/>
              <a:t> 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údaje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736"/>
            <a:ext cx="8786874" cy="52149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Řeky: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Mekong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Plodiny: </a:t>
            </a:r>
            <a:r>
              <a:rPr lang="cs-CZ" sz="36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rýže, kávovník, čajovník, kaučukovník, tropické ovoce</a:t>
            </a:r>
          </a:p>
          <a:p>
            <a:pPr>
              <a:buNone/>
            </a:pPr>
            <a:r>
              <a:rPr lang="cs-CZ" sz="36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Nerostné bohatství: </a:t>
            </a:r>
            <a:r>
              <a:rPr lang="cs-CZ" sz="36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ropa, zemní plyn, cín, nikl, drahé kameny</a:t>
            </a: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reisanbau_chi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2" y="3786190"/>
            <a:ext cx="4143404" cy="2762269"/>
          </a:xfrm>
          <a:prstGeom prst="rect">
            <a:avLst/>
          </a:prstGeom>
        </p:spPr>
      </p:pic>
      <p:pic>
        <p:nvPicPr>
          <p:cNvPr id="5" name="Obrázek 4" descr="kaučukovní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414" y="4286256"/>
            <a:ext cx="2214578" cy="240279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357290" y="4357694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Kaučukovník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142852"/>
            <a:ext cx="7729566" cy="92869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Státy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500034" y="1000108"/>
          <a:ext cx="8215370" cy="5643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28596" y="1000108"/>
          <a:ext cx="7834346" cy="5461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749F2C-ABDD-4184-8C85-91E9B9404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graphicEl>
                                              <a:dgm id="{08749F2C-ABDD-4184-8C85-91E9B9404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graphicEl>
                                              <a:dgm id="{08749F2C-ABDD-4184-8C85-91E9B9404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3F7789A-8D4C-463C-AAFA-BD9610CC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>
                                            <p:graphicEl>
                                              <a:dgm id="{A3F7789A-8D4C-463C-AAFA-BD9610CC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graphicEl>
                                              <a:dgm id="{A3F7789A-8D4C-463C-AAFA-BD9610CC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4ECB8A-FB2E-4E57-A212-99691A77BF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graphicEl>
                                              <a:dgm id="{5E4ECB8A-FB2E-4E57-A212-99691A77BF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graphicEl>
                                              <a:dgm id="{5E4ECB8A-FB2E-4E57-A212-99691A77BF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4C11369-59D3-414F-BD36-2752C3D585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graphicEl>
                                              <a:dgm id="{94C11369-59D3-414F-BD36-2752C3D585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graphicEl>
                                              <a:dgm id="{94C11369-59D3-414F-BD36-2752C3D585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B51D85-038D-4DDD-B24B-FF401A563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graphicEl>
                                              <a:dgm id="{30B51D85-038D-4DDD-B24B-FF401A563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graphicEl>
                                              <a:dgm id="{30B51D85-038D-4DDD-B24B-FF401A563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D8B4B22-ED60-4F6D-ADF7-D3308EA56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graphicEl>
                                              <a:dgm id="{BD8B4B22-ED60-4F6D-ADF7-D3308EA56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graphicEl>
                                              <a:dgm id="{BD8B4B22-ED60-4F6D-ADF7-D3308EA56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76DC0F1-1F6C-4428-ABC0-390E7336D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graphicEl>
                                              <a:dgm id="{B76DC0F1-1F6C-4428-ABC0-390E7336D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graphicEl>
                                              <a:dgm id="{B76DC0F1-1F6C-4428-ABC0-390E7336D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78CA49D-E5E2-42C6-8F82-48691E5FC0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graphicEl>
                                              <a:dgm id="{C78CA49D-E5E2-42C6-8F82-48691E5FC0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graphicEl>
                                              <a:dgm id="{C78CA49D-E5E2-42C6-8F82-48691E5FC0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85720" y="214290"/>
          <a:ext cx="8501122" cy="6429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D2A805-D041-4E24-9EEB-DC342F506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graphicEl>
                                              <a:dgm id="{2AD2A805-D041-4E24-9EEB-DC342F506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graphicEl>
                                              <a:dgm id="{2AD2A805-D041-4E24-9EEB-DC342F506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4DDE47-C66C-41B2-9A3C-566996E5C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graphicEl>
                                              <a:dgm id="{374DDE47-C66C-41B2-9A3C-566996E5C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graphicEl>
                                              <a:dgm id="{374DDE47-C66C-41B2-9A3C-566996E5C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26654D-CFD2-42B9-BA06-9C49A4AD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graphicEl>
                                              <a:dgm id="{2126654D-CFD2-42B9-BA06-9C49A4AD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graphicEl>
                                              <a:dgm id="{2126654D-CFD2-42B9-BA06-9C49A4AD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7353B3-4F88-4F42-9617-E38343ECAB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graphicEl>
                                              <a:dgm id="{967353B3-4F88-4F42-9617-E38343ECAB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graphicEl>
                                              <a:dgm id="{967353B3-4F88-4F42-9617-E38343ECAB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1AA771-D149-44CA-85EB-10992120B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graphicEl>
                                              <a:dgm id="{211AA771-D149-44CA-85EB-10992120B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graphicEl>
                                              <a:dgm id="{211AA771-D149-44CA-85EB-10992120B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372252-7718-44D7-A6E1-A3C190102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>
                                            <p:graphicEl>
                                              <a:dgm id="{56372252-7718-44D7-A6E1-A3C190102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>
                                            <p:graphicEl>
                                              <a:dgm id="{56372252-7718-44D7-A6E1-A3C190102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7B57785-CAE7-407E-B9BC-4E8169BA0F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graphicEl>
                                              <a:dgm id="{67B57785-CAE7-407E-B9BC-4E8169BA0F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graphicEl>
                                              <a:dgm id="{67B57785-CAE7-407E-B9BC-4E8169BA0F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6A8B98-FAD7-4305-BB12-91626C221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>
                                            <p:graphicEl>
                                              <a:dgm id="{D66A8B98-FAD7-4305-BB12-91626C221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graphicEl>
                                              <a:dgm id="{D66A8B98-FAD7-4305-BB12-91626C221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428596" y="285728"/>
          <a:ext cx="8358246" cy="628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9BA0C3-7A10-4C10-B7CD-35F6FE1E03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graphicEl>
                                              <a:dgm id="{629BA0C3-7A10-4C10-B7CD-35F6FE1E03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graphicEl>
                                              <a:dgm id="{629BA0C3-7A10-4C10-B7CD-35F6FE1E03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4C51-97E8-4D11-B9FC-542E654DA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graphicEl>
                                              <a:dgm id="{92C14C51-97E8-4D11-B9FC-542E654DA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graphicEl>
                                              <a:dgm id="{92C14C51-97E8-4D11-B9FC-542E654DA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928DDE-CD1C-4609-AAA5-937A98F70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graphicEl>
                                              <a:dgm id="{93928DDE-CD1C-4609-AAA5-937A98F70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graphicEl>
                                              <a:dgm id="{93928DDE-CD1C-4609-AAA5-937A98F70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5560EE-BB03-4C4F-95F8-A22340B0D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graphicEl>
                                              <a:dgm id="{DF5560EE-BB03-4C4F-95F8-A22340B0D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graphicEl>
                                              <a:dgm id="{DF5560EE-BB03-4C4F-95F8-A22340B0D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48E8C3-1DE7-4370-AFD0-796D8E07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graphicEl>
                                              <a:dgm id="{0848E8C3-1DE7-4370-AFD0-796D8E07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graphicEl>
                                              <a:dgm id="{0848E8C3-1DE7-4370-AFD0-796D8E07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FE74070-66CF-4D72-91C2-BE7F7FE5A5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>
                                            <p:graphicEl>
                                              <a:dgm id="{4FE74070-66CF-4D72-91C2-BE7F7FE5A5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>
                                            <p:graphicEl>
                                              <a:dgm id="{4FE74070-66CF-4D72-91C2-BE7F7FE5A5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18328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Najdi ve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čtyřsměrce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názvy 5 států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1214426"/>
          <a:ext cx="7215240" cy="517527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21524"/>
                <a:gridCol w="721524"/>
                <a:gridCol w="721524"/>
                <a:gridCol w="721524"/>
                <a:gridCol w="721524"/>
                <a:gridCol w="721524"/>
                <a:gridCol w="721524"/>
                <a:gridCol w="721524"/>
                <a:gridCol w="721524"/>
                <a:gridCol w="721524"/>
              </a:tblGrid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4690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18328"/>
          </a:xfrm>
        </p:spPr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Rozluštění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786" y="1285860"/>
          <a:ext cx="7429550" cy="514353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</a:tblGrid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2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gradFill flip="none" rotWithShape="1">
                      <a:gsLst>
                        <a:gs pos="0">
                          <a:srgbClr val="81EF84">
                            <a:tint val="66000"/>
                            <a:satMod val="160000"/>
                          </a:srgbClr>
                        </a:gs>
                        <a:gs pos="50000">
                          <a:srgbClr val="81EF84">
                            <a:tint val="44500"/>
                            <a:satMod val="160000"/>
                          </a:srgbClr>
                        </a:gs>
                        <a:gs pos="100000">
                          <a:srgbClr val="81EF84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0369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715040"/>
          </a:xfrm>
          <a:solidFill>
            <a:schemeClr val="tx2"/>
          </a:solidFill>
        </p:spPr>
        <p:txBody>
          <a:bodyPr>
            <a:normAutofit fontScale="92500"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expatguideasia.com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wp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content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uploads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/2011/09/map-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of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southeast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asia.gif</a:t>
            </a:r>
            <a:endParaRPr lang="cs-CZ" sz="2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voyagesphotosmanu.com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Complet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reisanbau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china.jpg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zsmorava.adam.cz/foto/dreviny/img00017.jpg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vietnamweb.cz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wp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content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gallery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vietnam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-2/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vietnam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-5.jpg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http://www.e-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ck.cz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/_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/oblasti/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malajsie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-01.jpg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www.dovolena-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ted.cz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thajsko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/1.jpg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hedvabnastezka.cz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7"/>
              </a:rPr>
              <a:t>/a_image/748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celysvet.cz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8"/>
              </a:rPr>
              <a:t>/fotky/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brunej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8"/>
              </a:rPr>
              <a:t>_12.jpg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/>
              </a:rPr>
              <a:t>hotely.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zajezdy.cz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imgz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/>
              </a:rPr>
              <a:t>/z11/68/291c.jpg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siamtravel.cz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0"/>
              </a:rPr>
              <a:t>/katalog/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0"/>
              </a:rPr>
              <a:t>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hires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0"/>
              </a:rPr>
              <a:t>/22/001-3-singapur3.jpg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1"/>
              </a:rPr>
              <a:t>dovolena-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metatour.cz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imgdes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barma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1"/>
              </a:rPr>
              <a:t>-1.jpg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asiaexplorers.com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pics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dili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east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timor.jpg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arkotour.cz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admin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/import_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files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cedok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obrazky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kazajtur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3"/>
              </a:rPr>
              <a:t>/20090000-003290.jpg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www.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anntours.com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Laos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/Laos_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General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14"/>
              </a:rPr>
              <a:t>_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Info.jpg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269</TotalTime>
  <Words>319</Words>
  <Application>Microsoft Office PowerPoint</Application>
  <PresentationFormat>Předvádění na obrazovce (4:3)</PresentationFormat>
  <Paragraphs>207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JIHOVÝCHODNÍ  ASIE</vt:lpstr>
      <vt:lpstr>Snímek 3</vt:lpstr>
      <vt:lpstr>Základní údaje</vt:lpstr>
      <vt:lpstr>Základní údaje</vt:lpstr>
      <vt:lpstr>Státy</vt:lpstr>
      <vt:lpstr>Snímek 7</vt:lpstr>
      <vt:lpstr>Snímek 8</vt:lpstr>
      <vt:lpstr>Najdi ve čtyřsměrce názvy 5 států</vt:lpstr>
      <vt:lpstr>Rozluštění</vt:lpstr>
      <vt:lpstr>Použité zdroje 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JIHOVÝCHODNÍ  ASIE</dc:title>
  <dc:creator>Valued Acer Customer</dc:creator>
  <cp:lastModifiedBy>ZŠP</cp:lastModifiedBy>
  <cp:revision>30</cp:revision>
  <dcterms:created xsi:type="dcterms:W3CDTF">2012-01-02T15:25:40Z</dcterms:created>
  <dcterms:modified xsi:type="dcterms:W3CDTF">2012-07-29T21:03:18Z</dcterms:modified>
</cp:coreProperties>
</file>