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4D8C31-0041-4E50-9104-91B365369833}" type="doc">
      <dgm:prSet loTypeId="urn:microsoft.com/office/officeart/2005/8/layout/list1" loCatId="list" qsTypeId="urn:microsoft.com/office/officeart/2005/8/quickstyle/3d7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5C7F5CA-B7CF-49EA-AA2B-F38741F94505}">
      <dgm:prSet phldrT="[Text]" custT="1"/>
      <dgm:spPr/>
      <dgm:t>
        <a:bodyPr/>
        <a:lstStyle/>
        <a:p>
          <a:r>
            <a:rPr lang="cs-CZ" sz="2800" b="1" dirty="0" smtClean="0">
              <a:latin typeface="Times New Roman" pitchFamily="18" charset="0"/>
              <a:cs typeface="Times New Roman" pitchFamily="18" charset="0"/>
            </a:rPr>
            <a:t>ČÍNA</a:t>
          </a:r>
          <a:endParaRPr lang="cs-CZ" sz="2800" b="1" dirty="0">
            <a:latin typeface="Times New Roman" pitchFamily="18" charset="0"/>
            <a:cs typeface="Times New Roman" pitchFamily="18" charset="0"/>
          </a:endParaRPr>
        </a:p>
      </dgm:t>
    </dgm:pt>
    <dgm:pt modelId="{93D5A0F9-2D6B-48F2-8F83-3F288DD3C1B3}" type="parTrans" cxnId="{8C54C3E0-DBE8-4EDF-8833-FC93AA6E15E2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DE8FD871-C7F8-4FB4-9E6A-6B4B98346C6A}" type="sibTrans" cxnId="{8C54C3E0-DBE8-4EDF-8833-FC93AA6E15E2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60ED80EA-1D26-4FB3-847F-2C4914DEAC08}">
      <dgm:prSet phldrT="[Text]" custT="1"/>
      <dgm:spPr/>
      <dgm:t>
        <a:bodyPr/>
        <a:lstStyle/>
        <a:p>
          <a:r>
            <a:rPr lang="cs-CZ" sz="2800" b="1" dirty="0" smtClean="0">
              <a:latin typeface="Times New Roman" pitchFamily="18" charset="0"/>
              <a:cs typeface="Times New Roman" pitchFamily="18" charset="0"/>
            </a:rPr>
            <a:t>KOREJSKÁ REPUBLIKA</a:t>
          </a:r>
          <a:endParaRPr lang="cs-CZ" sz="2800" b="1" dirty="0">
            <a:latin typeface="Times New Roman" pitchFamily="18" charset="0"/>
            <a:cs typeface="Times New Roman" pitchFamily="18" charset="0"/>
          </a:endParaRPr>
        </a:p>
      </dgm:t>
    </dgm:pt>
    <dgm:pt modelId="{62B01DDD-8E73-4062-8297-CB6DF3589B47}" type="parTrans" cxnId="{5B2E423A-A500-4D44-8B8B-B4035EF8AB4C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90BDEB3B-4D3D-4413-86DE-94BDB40989E3}" type="sibTrans" cxnId="{5B2E423A-A500-4D44-8B8B-B4035EF8AB4C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16375888-EC23-45C9-BBA9-93B7ED7F7719}">
      <dgm:prSet phldrT="[Text]" custT="1"/>
      <dgm:spPr/>
      <dgm:t>
        <a:bodyPr/>
        <a:lstStyle/>
        <a:p>
          <a:r>
            <a:rPr lang="cs-CZ" sz="2800" b="1" dirty="0" smtClean="0">
              <a:latin typeface="Times New Roman" pitchFamily="18" charset="0"/>
              <a:cs typeface="Times New Roman" pitchFamily="18" charset="0"/>
            </a:rPr>
            <a:t>MONGOLSKO</a:t>
          </a:r>
          <a:endParaRPr lang="cs-CZ" sz="2800" b="1" dirty="0">
            <a:latin typeface="Times New Roman" pitchFamily="18" charset="0"/>
            <a:cs typeface="Times New Roman" pitchFamily="18" charset="0"/>
          </a:endParaRPr>
        </a:p>
      </dgm:t>
    </dgm:pt>
    <dgm:pt modelId="{4DA4909C-C139-4696-9B30-0D02057F9490}" type="parTrans" cxnId="{27B62291-9234-4398-B293-CF110712D2B5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49A8542C-3613-43E8-ADAC-39535327DE39}" type="sibTrans" cxnId="{27B62291-9234-4398-B293-CF110712D2B5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7EE777C8-2182-4083-A87A-7FABB26A7C95}">
      <dgm:prSet custT="1"/>
      <dgm:spPr/>
      <dgm:t>
        <a:bodyPr/>
        <a:lstStyle/>
        <a:p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KOREJSKÁ LIDOVĚ DEMOKRATICKÁ REPUBLIKA</a:t>
          </a:r>
          <a:endParaRPr lang="cs-CZ" sz="2400" b="1" dirty="0">
            <a:latin typeface="Times New Roman" pitchFamily="18" charset="0"/>
            <a:cs typeface="Times New Roman" pitchFamily="18" charset="0"/>
          </a:endParaRPr>
        </a:p>
      </dgm:t>
    </dgm:pt>
    <dgm:pt modelId="{AE09D5C7-0E3B-4348-8A87-3AE29A7F231E}" type="parTrans" cxnId="{6CA79718-0409-4AAB-B2C7-FB431AAF2D77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FDD084BA-AB80-41D2-B5EF-528AAE9FC7BA}" type="sibTrans" cxnId="{6CA79718-0409-4AAB-B2C7-FB431AAF2D77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4AEB307C-12E2-4AA9-8944-5A952B849532}">
      <dgm:prSet custT="1"/>
      <dgm:spPr/>
      <dgm:t>
        <a:bodyPr/>
        <a:lstStyle/>
        <a:p>
          <a:r>
            <a:rPr lang="cs-CZ" sz="2800" b="1" dirty="0" smtClean="0">
              <a:latin typeface="Times New Roman" pitchFamily="18" charset="0"/>
              <a:cs typeface="Times New Roman" pitchFamily="18" charset="0"/>
            </a:rPr>
            <a:t>JAPONSKO</a:t>
          </a:r>
          <a:endParaRPr lang="cs-CZ" sz="2800" b="1" dirty="0">
            <a:latin typeface="Times New Roman" pitchFamily="18" charset="0"/>
            <a:cs typeface="Times New Roman" pitchFamily="18" charset="0"/>
          </a:endParaRPr>
        </a:p>
      </dgm:t>
    </dgm:pt>
    <dgm:pt modelId="{1A8C5390-1689-4BAC-A565-BFD5D016E164}" type="parTrans" cxnId="{34400DF8-D0EF-4006-A8D4-2BDABC3D1FFB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4CC1EFF5-4F89-4612-8265-C1EB61A80568}" type="sibTrans" cxnId="{34400DF8-D0EF-4006-A8D4-2BDABC3D1FFB}">
      <dgm:prSet/>
      <dgm:spPr/>
      <dgm:t>
        <a:bodyPr/>
        <a:lstStyle/>
        <a:p>
          <a:endParaRPr lang="cs-CZ" sz="2400">
            <a:latin typeface="Times New Roman" pitchFamily="18" charset="0"/>
            <a:cs typeface="Times New Roman" pitchFamily="18" charset="0"/>
          </a:endParaRPr>
        </a:p>
      </dgm:t>
    </dgm:pt>
    <dgm:pt modelId="{F039D4D9-4DC6-4E83-9FE6-F32F06AD1FCB}" type="pres">
      <dgm:prSet presAssocID="{FC4D8C31-0041-4E50-9104-91B36536983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0892CD-494C-45FF-B21E-6AF3AF852447}" type="pres">
      <dgm:prSet presAssocID="{65C7F5CA-B7CF-49EA-AA2B-F38741F94505}" presName="parentLin" presStyleCnt="0"/>
      <dgm:spPr/>
    </dgm:pt>
    <dgm:pt modelId="{16B71DBA-E1CC-48C6-ACBD-5315F551785A}" type="pres">
      <dgm:prSet presAssocID="{65C7F5CA-B7CF-49EA-AA2B-F38741F94505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AD043FD9-6A7E-48D1-B845-51E5F064DB1E}" type="pres">
      <dgm:prSet presAssocID="{65C7F5CA-B7CF-49EA-AA2B-F38741F9450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409267-CEC0-4FB9-9CC6-E36D2F67C57E}" type="pres">
      <dgm:prSet presAssocID="{65C7F5CA-B7CF-49EA-AA2B-F38741F94505}" presName="negativeSpace" presStyleCnt="0"/>
      <dgm:spPr/>
    </dgm:pt>
    <dgm:pt modelId="{A11D08ED-A5F7-46C2-AF3A-956B41B3336E}" type="pres">
      <dgm:prSet presAssocID="{65C7F5CA-B7CF-49EA-AA2B-F38741F94505}" presName="childText" presStyleLbl="conFgAcc1" presStyleIdx="0" presStyleCnt="5" custLinFactNeighborY="-14796">
        <dgm:presLayoutVars>
          <dgm:bulletEnabled val="1"/>
        </dgm:presLayoutVars>
      </dgm:prSet>
      <dgm:spPr/>
    </dgm:pt>
    <dgm:pt modelId="{D55A2A71-6585-4F82-9F03-52E6C7DE4D31}" type="pres">
      <dgm:prSet presAssocID="{DE8FD871-C7F8-4FB4-9E6A-6B4B98346C6A}" presName="spaceBetweenRectangles" presStyleCnt="0"/>
      <dgm:spPr/>
    </dgm:pt>
    <dgm:pt modelId="{F3AD4D27-8CB6-4EEA-AE6B-B46295E29131}" type="pres">
      <dgm:prSet presAssocID="{60ED80EA-1D26-4FB3-847F-2C4914DEAC08}" presName="parentLin" presStyleCnt="0"/>
      <dgm:spPr/>
    </dgm:pt>
    <dgm:pt modelId="{0F1E4DD5-4377-4B0A-891D-EFE3204E45E1}" type="pres">
      <dgm:prSet presAssocID="{60ED80EA-1D26-4FB3-847F-2C4914DEAC08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8D6D2A73-2D47-4839-B234-3A66201CCAA9}" type="pres">
      <dgm:prSet presAssocID="{60ED80EA-1D26-4FB3-847F-2C4914DEAC0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A9FDF6-710A-4B15-ADB9-939014942FA2}" type="pres">
      <dgm:prSet presAssocID="{60ED80EA-1D26-4FB3-847F-2C4914DEAC08}" presName="negativeSpace" presStyleCnt="0"/>
      <dgm:spPr/>
    </dgm:pt>
    <dgm:pt modelId="{4CFF5EBF-266B-4EE0-A267-3513C9A3A030}" type="pres">
      <dgm:prSet presAssocID="{60ED80EA-1D26-4FB3-847F-2C4914DEAC08}" presName="childText" presStyleLbl="conFgAcc1" presStyleIdx="1" presStyleCnt="5" custLinFactNeighborY="10619">
        <dgm:presLayoutVars>
          <dgm:bulletEnabled val="1"/>
        </dgm:presLayoutVars>
      </dgm:prSet>
      <dgm:spPr/>
    </dgm:pt>
    <dgm:pt modelId="{0AA28CFC-63E7-4A5F-BFEC-41FCA34A7733}" type="pres">
      <dgm:prSet presAssocID="{90BDEB3B-4D3D-4413-86DE-94BDB40989E3}" presName="spaceBetweenRectangles" presStyleCnt="0"/>
      <dgm:spPr/>
    </dgm:pt>
    <dgm:pt modelId="{D8AD979F-1605-471F-B393-12AF4D2AE59B}" type="pres">
      <dgm:prSet presAssocID="{7EE777C8-2182-4083-A87A-7FABB26A7C95}" presName="parentLin" presStyleCnt="0"/>
      <dgm:spPr/>
    </dgm:pt>
    <dgm:pt modelId="{BEE56C0B-E5E4-40BA-AA7D-B832C299540D}" type="pres">
      <dgm:prSet presAssocID="{7EE777C8-2182-4083-A87A-7FABB26A7C95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589B445A-4D11-4FA4-85B6-925EF0558F14}" type="pres">
      <dgm:prSet presAssocID="{7EE777C8-2182-4083-A87A-7FABB26A7C95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9C737-5754-4DA9-92E1-89A3D0792876}" type="pres">
      <dgm:prSet presAssocID="{7EE777C8-2182-4083-A87A-7FABB26A7C95}" presName="negativeSpace" presStyleCnt="0"/>
      <dgm:spPr/>
    </dgm:pt>
    <dgm:pt modelId="{77913542-6C2F-4E93-84C1-9CB81E410BC5}" type="pres">
      <dgm:prSet presAssocID="{7EE777C8-2182-4083-A87A-7FABB26A7C95}" presName="childText" presStyleLbl="conFgAcc1" presStyleIdx="2" presStyleCnt="5">
        <dgm:presLayoutVars>
          <dgm:bulletEnabled val="1"/>
        </dgm:presLayoutVars>
      </dgm:prSet>
      <dgm:spPr/>
    </dgm:pt>
    <dgm:pt modelId="{79B6869A-9A1A-48CE-93FA-19F194747D7B}" type="pres">
      <dgm:prSet presAssocID="{FDD084BA-AB80-41D2-B5EF-528AAE9FC7BA}" presName="spaceBetweenRectangles" presStyleCnt="0"/>
      <dgm:spPr/>
    </dgm:pt>
    <dgm:pt modelId="{DFC11317-B59C-43CB-BE46-040B4902A6F7}" type="pres">
      <dgm:prSet presAssocID="{16375888-EC23-45C9-BBA9-93B7ED7F7719}" presName="parentLin" presStyleCnt="0"/>
      <dgm:spPr/>
    </dgm:pt>
    <dgm:pt modelId="{13E580BC-CB03-48AA-9D4C-47642593393F}" type="pres">
      <dgm:prSet presAssocID="{16375888-EC23-45C9-BBA9-93B7ED7F7719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1201B359-2F1E-4398-9576-BDA3682535BF}" type="pres">
      <dgm:prSet presAssocID="{16375888-EC23-45C9-BBA9-93B7ED7F7719}" presName="parentText" presStyleLbl="node1" presStyleIdx="3" presStyleCnt="5" custLinFactNeighborX="-14069" custLinFactNeighborY="554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3761D2-E608-4350-A83D-1AEF765D4C40}" type="pres">
      <dgm:prSet presAssocID="{16375888-EC23-45C9-BBA9-93B7ED7F7719}" presName="negativeSpace" presStyleCnt="0"/>
      <dgm:spPr/>
    </dgm:pt>
    <dgm:pt modelId="{E6B810BD-8B9A-442E-937A-BCAF611AF1FC}" type="pres">
      <dgm:prSet presAssocID="{16375888-EC23-45C9-BBA9-93B7ED7F7719}" presName="childText" presStyleLbl="conFgAcc1" presStyleIdx="3" presStyleCnt="5">
        <dgm:presLayoutVars>
          <dgm:bulletEnabled val="1"/>
        </dgm:presLayoutVars>
      </dgm:prSet>
      <dgm:spPr/>
    </dgm:pt>
    <dgm:pt modelId="{CF2EA4B1-DD0A-4058-827D-96B4EFB75199}" type="pres">
      <dgm:prSet presAssocID="{49A8542C-3613-43E8-ADAC-39535327DE39}" presName="spaceBetweenRectangles" presStyleCnt="0"/>
      <dgm:spPr/>
    </dgm:pt>
    <dgm:pt modelId="{176C5B59-C724-4DEC-8C82-1521AA80F531}" type="pres">
      <dgm:prSet presAssocID="{4AEB307C-12E2-4AA9-8944-5A952B849532}" presName="parentLin" presStyleCnt="0"/>
      <dgm:spPr/>
    </dgm:pt>
    <dgm:pt modelId="{52632336-92C0-49A8-947F-CD012E591C14}" type="pres">
      <dgm:prSet presAssocID="{4AEB307C-12E2-4AA9-8944-5A952B849532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8E3B287A-B673-4EBB-A0C9-2C9666E9989E}" type="pres">
      <dgm:prSet presAssocID="{4AEB307C-12E2-4AA9-8944-5A952B84953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6A4AB-99B0-4095-9984-E9660D585158}" type="pres">
      <dgm:prSet presAssocID="{4AEB307C-12E2-4AA9-8944-5A952B849532}" presName="negativeSpace" presStyleCnt="0"/>
      <dgm:spPr/>
    </dgm:pt>
    <dgm:pt modelId="{6F5D949D-5926-4E57-B62F-82494E9020D4}" type="pres">
      <dgm:prSet presAssocID="{4AEB307C-12E2-4AA9-8944-5A952B84953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7B62291-9234-4398-B293-CF110712D2B5}" srcId="{FC4D8C31-0041-4E50-9104-91B365369833}" destId="{16375888-EC23-45C9-BBA9-93B7ED7F7719}" srcOrd="3" destOrd="0" parTransId="{4DA4909C-C139-4696-9B30-0D02057F9490}" sibTransId="{49A8542C-3613-43E8-ADAC-39535327DE39}"/>
    <dgm:cxn modelId="{86E16F1E-38B0-4C12-AC08-72B15C6FF3C4}" type="presOf" srcId="{7EE777C8-2182-4083-A87A-7FABB26A7C95}" destId="{589B445A-4D11-4FA4-85B6-925EF0558F14}" srcOrd="1" destOrd="0" presId="urn:microsoft.com/office/officeart/2005/8/layout/list1"/>
    <dgm:cxn modelId="{5B2E423A-A500-4D44-8B8B-B4035EF8AB4C}" srcId="{FC4D8C31-0041-4E50-9104-91B365369833}" destId="{60ED80EA-1D26-4FB3-847F-2C4914DEAC08}" srcOrd="1" destOrd="0" parTransId="{62B01DDD-8E73-4062-8297-CB6DF3589B47}" sibTransId="{90BDEB3B-4D3D-4413-86DE-94BDB40989E3}"/>
    <dgm:cxn modelId="{C02E351F-E5E9-44ED-B472-66EB1BACCA15}" type="presOf" srcId="{7EE777C8-2182-4083-A87A-7FABB26A7C95}" destId="{BEE56C0B-E5E4-40BA-AA7D-B832C299540D}" srcOrd="0" destOrd="0" presId="urn:microsoft.com/office/officeart/2005/8/layout/list1"/>
    <dgm:cxn modelId="{1B5BFD20-CF59-4D2E-B72F-3E6B8769F037}" type="presOf" srcId="{60ED80EA-1D26-4FB3-847F-2C4914DEAC08}" destId="{0F1E4DD5-4377-4B0A-891D-EFE3204E45E1}" srcOrd="0" destOrd="0" presId="urn:microsoft.com/office/officeart/2005/8/layout/list1"/>
    <dgm:cxn modelId="{8FC71E44-65A1-4A01-9657-1A4BF7CB2B68}" type="presOf" srcId="{4AEB307C-12E2-4AA9-8944-5A952B849532}" destId="{52632336-92C0-49A8-947F-CD012E591C14}" srcOrd="0" destOrd="0" presId="urn:microsoft.com/office/officeart/2005/8/layout/list1"/>
    <dgm:cxn modelId="{8C5BE016-21CF-4E07-8D90-61DD5D62E014}" type="presOf" srcId="{4AEB307C-12E2-4AA9-8944-5A952B849532}" destId="{8E3B287A-B673-4EBB-A0C9-2C9666E9989E}" srcOrd="1" destOrd="0" presId="urn:microsoft.com/office/officeart/2005/8/layout/list1"/>
    <dgm:cxn modelId="{34400DF8-D0EF-4006-A8D4-2BDABC3D1FFB}" srcId="{FC4D8C31-0041-4E50-9104-91B365369833}" destId="{4AEB307C-12E2-4AA9-8944-5A952B849532}" srcOrd="4" destOrd="0" parTransId="{1A8C5390-1689-4BAC-A565-BFD5D016E164}" sibTransId="{4CC1EFF5-4F89-4612-8265-C1EB61A80568}"/>
    <dgm:cxn modelId="{49DFA5C4-81F6-4C5D-9872-F9C4325E88A8}" type="presOf" srcId="{65C7F5CA-B7CF-49EA-AA2B-F38741F94505}" destId="{AD043FD9-6A7E-48D1-B845-51E5F064DB1E}" srcOrd="1" destOrd="0" presId="urn:microsoft.com/office/officeart/2005/8/layout/list1"/>
    <dgm:cxn modelId="{8C54C3E0-DBE8-4EDF-8833-FC93AA6E15E2}" srcId="{FC4D8C31-0041-4E50-9104-91B365369833}" destId="{65C7F5CA-B7CF-49EA-AA2B-F38741F94505}" srcOrd="0" destOrd="0" parTransId="{93D5A0F9-2D6B-48F2-8F83-3F288DD3C1B3}" sibTransId="{DE8FD871-C7F8-4FB4-9E6A-6B4B98346C6A}"/>
    <dgm:cxn modelId="{BB4ACD8A-2888-42EC-A9BE-6F38BBAE90BE}" type="presOf" srcId="{16375888-EC23-45C9-BBA9-93B7ED7F7719}" destId="{1201B359-2F1E-4398-9576-BDA3682535BF}" srcOrd="1" destOrd="0" presId="urn:microsoft.com/office/officeart/2005/8/layout/list1"/>
    <dgm:cxn modelId="{6857ACDB-5DCE-4AF2-8878-E367481B34CF}" type="presOf" srcId="{16375888-EC23-45C9-BBA9-93B7ED7F7719}" destId="{13E580BC-CB03-48AA-9D4C-47642593393F}" srcOrd="0" destOrd="0" presId="urn:microsoft.com/office/officeart/2005/8/layout/list1"/>
    <dgm:cxn modelId="{B8478573-DEAD-47FA-AF9C-AC0EF295E8A7}" type="presOf" srcId="{65C7F5CA-B7CF-49EA-AA2B-F38741F94505}" destId="{16B71DBA-E1CC-48C6-ACBD-5315F551785A}" srcOrd="0" destOrd="0" presId="urn:microsoft.com/office/officeart/2005/8/layout/list1"/>
    <dgm:cxn modelId="{9AF0F36A-ECDD-4812-9F65-E592B1255FC2}" type="presOf" srcId="{FC4D8C31-0041-4E50-9104-91B365369833}" destId="{F039D4D9-4DC6-4E83-9FE6-F32F06AD1FCB}" srcOrd="0" destOrd="0" presId="urn:microsoft.com/office/officeart/2005/8/layout/list1"/>
    <dgm:cxn modelId="{6CA79718-0409-4AAB-B2C7-FB431AAF2D77}" srcId="{FC4D8C31-0041-4E50-9104-91B365369833}" destId="{7EE777C8-2182-4083-A87A-7FABB26A7C95}" srcOrd="2" destOrd="0" parTransId="{AE09D5C7-0E3B-4348-8A87-3AE29A7F231E}" sibTransId="{FDD084BA-AB80-41D2-B5EF-528AAE9FC7BA}"/>
    <dgm:cxn modelId="{0A0BCFBD-FC0C-4719-BFDD-9EE600000DE8}" type="presOf" srcId="{60ED80EA-1D26-4FB3-847F-2C4914DEAC08}" destId="{8D6D2A73-2D47-4839-B234-3A66201CCAA9}" srcOrd="1" destOrd="0" presId="urn:microsoft.com/office/officeart/2005/8/layout/list1"/>
    <dgm:cxn modelId="{B122D38A-F89C-49C5-BC82-DF8006D8A15E}" type="presParOf" srcId="{F039D4D9-4DC6-4E83-9FE6-F32F06AD1FCB}" destId="{880892CD-494C-45FF-B21E-6AF3AF852447}" srcOrd="0" destOrd="0" presId="urn:microsoft.com/office/officeart/2005/8/layout/list1"/>
    <dgm:cxn modelId="{87D646E9-F8BE-4E33-B83C-B207338F960E}" type="presParOf" srcId="{880892CD-494C-45FF-B21E-6AF3AF852447}" destId="{16B71DBA-E1CC-48C6-ACBD-5315F551785A}" srcOrd="0" destOrd="0" presId="urn:microsoft.com/office/officeart/2005/8/layout/list1"/>
    <dgm:cxn modelId="{595E6B76-CAAE-4589-BF3F-58180484FA1F}" type="presParOf" srcId="{880892CD-494C-45FF-B21E-6AF3AF852447}" destId="{AD043FD9-6A7E-48D1-B845-51E5F064DB1E}" srcOrd="1" destOrd="0" presId="urn:microsoft.com/office/officeart/2005/8/layout/list1"/>
    <dgm:cxn modelId="{5051AE31-489A-41E6-8558-0B6244C3EE0E}" type="presParOf" srcId="{F039D4D9-4DC6-4E83-9FE6-F32F06AD1FCB}" destId="{99409267-CEC0-4FB9-9CC6-E36D2F67C57E}" srcOrd="1" destOrd="0" presId="urn:microsoft.com/office/officeart/2005/8/layout/list1"/>
    <dgm:cxn modelId="{F976509C-8A8E-48B3-9371-74CD3BDFF139}" type="presParOf" srcId="{F039D4D9-4DC6-4E83-9FE6-F32F06AD1FCB}" destId="{A11D08ED-A5F7-46C2-AF3A-956B41B3336E}" srcOrd="2" destOrd="0" presId="urn:microsoft.com/office/officeart/2005/8/layout/list1"/>
    <dgm:cxn modelId="{09A499B0-2469-41B5-B44E-73189CE31BC0}" type="presParOf" srcId="{F039D4D9-4DC6-4E83-9FE6-F32F06AD1FCB}" destId="{D55A2A71-6585-4F82-9F03-52E6C7DE4D31}" srcOrd="3" destOrd="0" presId="urn:microsoft.com/office/officeart/2005/8/layout/list1"/>
    <dgm:cxn modelId="{53E7035E-2BDF-4333-A24F-BEDD7525C19A}" type="presParOf" srcId="{F039D4D9-4DC6-4E83-9FE6-F32F06AD1FCB}" destId="{F3AD4D27-8CB6-4EEA-AE6B-B46295E29131}" srcOrd="4" destOrd="0" presId="urn:microsoft.com/office/officeart/2005/8/layout/list1"/>
    <dgm:cxn modelId="{17FDCC70-E00F-40B3-B87B-E576BBF7467D}" type="presParOf" srcId="{F3AD4D27-8CB6-4EEA-AE6B-B46295E29131}" destId="{0F1E4DD5-4377-4B0A-891D-EFE3204E45E1}" srcOrd="0" destOrd="0" presId="urn:microsoft.com/office/officeart/2005/8/layout/list1"/>
    <dgm:cxn modelId="{BB20EA8B-0DF9-4818-81E8-FC51E7FEA179}" type="presParOf" srcId="{F3AD4D27-8CB6-4EEA-AE6B-B46295E29131}" destId="{8D6D2A73-2D47-4839-B234-3A66201CCAA9}" srcOrd="1" destOrd="0" presId="urn:microsoft.com/office/officeart/2005/8/layout/list1"/>
    <dgm:cxn modelId="{4025152F-6363-4A51-B5C1-4CE6DFEBED1E}" type="presParOf" srcId="{F039D4D9-4DC6-4E83-9FE6-F32F06AD1FCB}" destId="{C0A9FDF6-710A-4B15-ADB9-939014942FA2}" srcOrd="5" destOrd="0" presId="urn:microsoft.com/office/officeart/2005/8/layout/list1"/>
    <dgm:cxn modelId="{C84A5A88-9FDA-4F92-AC3D-B72E4BCD3467}" type="presParOf" srcId="{F039D4D9-4DC6-4E83-9FE6-F32F06AD1FCB}" destId="{4CFF5EBF-266B-4EE0-A267-3513C9A3A030}" srcOrd="6" destOrd="0" presId="urn:microsoft.com/office/officeart/2005/8/layout/list1"/>
    <dgm:cxn modelId="{7B73FFC1-EBE2-464E-BCDC-776C7F608193}" type="presParOf" srcId="{F039D4D9-4DC6-4E83-9FE6-F32F06AD1FCB}" destId="{0AA28CFC-63E7-4A5F-BFEC-41FCA34A7733}" srcOrd="7" destOrd="0" presId="urn:microsoft.com/office/officeart/2005/8/layout/list1"/>
    <dgm:cxn modelId="{A1E2C50B-983B-46F7-8CE8-B72EB790C6BD}" type="presParOf" srcId="{F039D4D9-4DC6-4E83-9FE6-F32F06AD1FCB}" destId="{D8AD979F-1605-471F-B393-12AF4D2AE59B}" srcOrd="8" destOrd="0" presId="urn:microsoft.com/office/officeart/2005/8/layout/list1"/>
    <dgm:cxn modelId="{4D868E22-F8E3-46EA-836C-EF148D699910}" type="presParOf" srcId="{D8AD979F-1605-471F-B393-12AF4D2AE59B}" destId="{BEE56C0B-E5E4-40BA-AA7D-B832C299540D}" srcOrd="0" destOrd="0" presId="urn:microsoft.com/office/officeart/2005/8/layout/list1"/>
    <dgm:cxn modelId="{F2CB7ACF-4E1F-4003-AF58-9E84A9BAF90E}" type="presParOf" srcId="{D8AD979F-1605-471F-B393-12AF4D2AE59B}" destId="{589B445A-4D11-4FA4-85B6-925EF0558F14}" srcOrd="1" destOrd="0" presId="urn:microsoft.com/office/officeart/2005/8/layout/list1"/>
    <dgm:cxn modelId="{E5D4B1D2-952E-480D-9780-95123D85C4CC}" type="presParOf" srcId="{F039D4D9-4DC6-4E83-9FE6-F32F06AD1FCB}" destId="{7D39C737-5754-4DA9-92E1-89A3D0792876}" srcOrd="9" destOrd="0" presId="urn:microsoft.com/office/officeart/2005/8/layout/list1"/>
    <dgm:cxn modelId="{5E39A3ED-B272-488D-97CB-29803D9D765F}" type="presParOf" srcId="{F039D4D9-4DC6-4E83-9FE6-F32F06AD1FCB}" destId="{77913542-6C2F-4E93-84C1-9CB81E410BC5}" srcOrd="10" destOrd="0" presId="urn:microsoft.com/office/officeart/2005/8/layout/list1"/>
    <dgm:cxn modelId="{DE290FE8-357A-403F-91FA-4DDC74F45F29}" type="presParOf" srcId="{F039D4D9-4DC6-4E83-9FE6-F32F06AD1FCB}" destId="{79B6869A-9A1A-48CE-93FA-19F194747D7B}" srcOrd="11" destOrd="0" presId="urn:microsoft.com/office/officeart/2005/8/layout/list1"/>
    <dgm:cxn modelId="{6204507D-A4CE-4AC1-B4C1-570747BA7BC9}" type="presParOf" srcId="{F039D4D9-4DC6-4E83-9FE6-F32F06AD1FCB}" destId="{DFC11317-B59C-43CB-BE46-040B4902A6F7}" srcOrd="12" destOrd="0" presId="urn:microsoft.com/office/officeart/2005/8/layout/list1"/>
    <dgm:cxn modelId="{7552810B-AF71-41DB-B0AA-1E2E93AE313F}" type="presParOf" srcId="{DFC11317-B59C-43CB-BE46-040B4902A6F7}" destId="{13E580BC-CB03-48AA-9D4C-47642593393F}" srcOrd="0" destOrd="0" presId="urn:microsoft.com/office/officeart/2005/8/layout/list1"/>
    <dgm:cxn modelId="{8030F0CE-5D0C-4671-AE82-E00345A5D013}" type="presParOf" srcId="{DFC11317-B59C-43CB-BE46-040B4902A6F7}" destId="{1201B359-2F1E-4398-9576-BDA3682535BF}" srcOrd="1" destOrd="0" presId="urn:microsoft.com/office/officeart/2005/8/layout/list1"/>
    <dgm:cxn modelId="{7F55DD44-0319-46D2-BADF-263B142E24A8}" type="presParOf" srcId="{F039D4D9-4DC6-4E83-9FE6-F32F06AD1FCB}" destId="{F93761D2-E608-4350-A83D-1AEF765D4C40}" srcOrd="13" destOrd="0" presId="urn:microsoft.com/office/officeart/2005/8/layout/list1"/>
    <dgm:cxn modelId="{81C23CE5-D606-4C3E-985B-7AA379AA5564}" type="presParOf" srcId="{F039D4D9-4DC6-4E83-9FE6-F32F06AD1FCB}" destId="{E6B810BD-8B9A-442E-937A-BCAF611AF1FC}" srcOrd="14" destOrd="0" presId="urn:microsoft.com/office/officeart/2005/8/layout/list1"/>
    <dgm:cxn modelId="{233BAD55-F202-4776-B690-51ED01E8E217}" type="presParOf" srcId="{F039D4D9-4DC6-4E83-9FE6-F32F06AD1FCB}" destId="{CF2EA4B1-DD0A-4058-827D-96B4EFB75199}" srcOrd="15" destOrd="0" presId="urn:microsoft.com/office/officeart/2005/8/layout/list1"/>
    <dgm:cxn modelId="{1A419C9A-4F3D-4852-9A0A-3BDA2B8BC4B5}" type="presParOf" srcId="{F039D4D9-4DC6-4E83-9FE6-F32F06AD1FCB}" destId="{176C5B59-C724-4DEC-8C82-1521AA80F531}" srcOrd="16" destOrd="0" presId="urn:microsoft.com/office/officeart/2005/8/layout/list1"/>
    <dgm:cxn modelId="{4C91B6E6-8DBB-4A00-8FB3-B283FD6DEDFC}" type="presParOf" srcId="{176C5B59-C724-4DEC-8C82-1521AA80F531}" destId="{52632336-92C0-49A8-947F-CD012E591C14}" srcOrd="0" destOrd="0" presId="urn:microsoft.com/office/officeart/2005/8/layout/list1"/>
    <dgm:cxn modelId="{34819CC9-5E7B-4672-9A18-CBB2767FD682}" type="presParOf" srcId="{176C5B59-C724-4DEC-8C82-1521AA80F531}" destId="{8E3B287A-B673-4EBB-A0C9-2C9666E9989E}" srcOrd="1" destOrd="0" presId="urn:microsoft.com/office/officeart/2005/8/layout/list1"/>
    <dgm:cxn modelId="{B6D76798-1529-44DF-BED6-B9CDF00426B9}" type="presParOf" srcId="{F039D4D9-4DC6-4E83-9FE6-F32F06AD1FCB}" destId="{5FD6A4AB-99B0-4095-9984-E9660D585158}" srcOrd="17" destOrd="0" presId="urn:microsoft.com/office/officeart/2005/8/layout/list1"/>
    <dgm:cxn modelId="{DFE31574-31D9-452F-BAA7-A6C79BDB945A}" type="presParOf" srcId="{F039D4D9-4DC6-4E83-9FE6-F32F06AD1FCB}" destId="{6F5D949D-5926-4E57-B62F-82494E9020D4}" srcOrd="18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2D1D3-BA27-40C9-9446-83A3B03F8E7C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DD743-01C5-4BD2-BEBE-8336B49975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youtube.com/watch?v=-oBiHlw04gM" TargetMode="External"/><Relationship Id="rId5" Type="http://schemas.openxmlformats.org/officeDocument/2006/relationships/hyperlink" Target="27_V&#253;chodn&#237;%20Asie.pptx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lkomesta24.cz/wp-content/gallery/tokio/tokio-11.jpg" TargetMode="External"/><Relationship Id="rId3" Type="http://schemas.openxmlformats.org/officeDocument/2006/relationships/hyperlink" Target="http://t3.gstatic.com/images?q=tbn:ANd9GcT4fDQZEdQInBJwNQPHEgY8Vap0Nq6RsfORNDAv07_K03hMt3IW" TargetMode="External"/><Relationship Id="rId7" Type="http://schemas.openxmlformats.org/officeDocument/2006/relationships/hyperlink" Target="http://www.zemepis.com/images/Vlajky/ja-lgflag.jpg" TargetMode="External"/><Relationship Id="rId2" Type="http://schemas.openxmlformats.org/officeDocument/2006/relationships/hyperlink" Target="http://upload.wikimedia.org/wikipedia/commons/4/48/East_Asia_%28Geog%29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-oBiHlw04gM" TargetMode="External"/><Relationship Id="rId5" Type="http://schemas.openxmlformats.org/officeDocument/2006/relationships/hyperlink" Target="http://www.cinaweb.cz/wp-content/gallery/peking/peking-5.jpg" TargetMode="External"/><Relationship Id="rId10" Type="http://schemas.openxmlformats.org/officeDocument/2006/relationships/hyperlink" Target="http://img1.worldpoi.info/upload/pics/thumb/fs520x520px-3994817874d075b35c129e814496035.jpg" TargetMode="External"/><Relationship Id="rId4" Type="http://schemas.openxmlformats.org/officeDocument/2006/relationships/hyperlink" Target="http://nd01.jxs.cz/695/938/19074706c2_41294871_o2.jpg" TargetMode="External"/><Relationship Id="rId9" Type="http://schemas.openxmlformats.org/officeDocument/2006/relationships/hyperlink" Target="http://www.topbusinessfans.com/public/images/img_4597hikariweb580_5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28604"/>
            <a:ext cx="7929618" cy="256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3500438"/>
          <a:ext cx="8072494" cy="2714645"/>
        </p:xfrm>
        <a:graphic>
          <a:graphicData uri="http://schemas.openxmlformats.org/drawingml/2006/table">
            <a:tbl>
              <a:tblPr/>
              <a:tblGrid>
                <a:gridCol w="8072494"/>
              </a:tblGrid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VY_32_INOVACE_27_VÝCHODNÍ ASIE</a:t>
                      </a:r>
                      <a:endParaRPr lang="cs-CZ" sz="1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ZEMĚPIS</a:t>
                      </a:r>
                      <a:r>
                        <a:rPr lang="cs-CZ" sz="18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 1</a:t>
                      </a:r>
                      <a:endParaRPr lang="cs-CZ" sz="1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  <a:tr h="5429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83188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r>
              <a:rPr lang="cs-CZ" sz="8800" b="1" dirty="0" smtClean="0">
                <a:latin typeface="Times New Roman" pitchFamily="18" charset="0"/>
                <a:cs typeface="Times New Roman" pitchFamily="18" charset="0"/>
              </a:rPr>
              <a:t>VÝCHODNÍ  ASIE</a:t>
            </a:r>
            <a:endParaRPr lang="cs-CZ" sz="8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715017"/>
            <a:ext cx="8658196" cy="571504"/>
          </a:xfrm>
          <a:gradFill>
            <a:gsLst>
              <a:gs pos="0">
                <a:srgbClr val="FFFF00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</a:gra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Seznámení s oblastí Východní Asie, křížovka na zopakování učiva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ych_asi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21" y="171426"/>
            <a:ext cx="8610160" cy="654372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7686" y="214311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Mongolsko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380" y="300037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Čína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15272" y="285749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Japonsko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207167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KLDR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86578" y="3500438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Korejská republika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ovací šipka 15"/>
          <p:cNvCxnSpPr>
            <a:stCxn id="7" idx="2"/>
          </p:cNvCxnSpPr>
          <p:nvPr/>
        </p:nvCxnSpPr>
        <p:spPr>
          <a:xfrm rot="5400000">
            <a:off x="6846228" y="2381361"/>
            <a:ext cx="416486" cy="535785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V="1">
            <a:off x="6858016" y="3286124"/>
            <a:ext cx="428628" cy="142876"/>
          </a:xfrm>
          <a:prstGeom prst="straightConnector1">
            <a:avLst/>
          </a:prstGeom>
          <a:ln cap="sq" cmpd="sng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939784"/>
          </a:xfr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údaje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71546"/>
            <a:ext cx="8715436" cy="5572164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Zabírá velkou část Asie a mnoho ostrovů</a:t>
            </a: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Pohoří: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Ťan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Šan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Altaj,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Karákoram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		       Himálaj, Tibetská plošina</a:t>
            </a:r>
          </a:p>
          <a:p>
            <a:pPr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Pouště: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Taklamakan, Gobi</a:t>
            </a:r>
          </a:p>
          <a:p>
            <a:pPr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Nížiny: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Velká čínská</a:t>
            </a:r>
          </a:p>
          <a:p>
            <a:pPr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Řeky: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Huang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- He (Žlutá řeka)</a:t>
            </a:r>
          </a:p>
          <a:p>
            <a:pPr>
              <a:buNone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Chang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Jiang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(Velká řeka)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429420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/>
          <a:lstStyle/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Podnebí: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suché vnitrozemské</a:t>
            </a: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Plodiny: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rýže, sója, bavlník, čajovník</a:t>
            </a: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Chov: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hovězí dobytek, ovce, prasata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Státy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142944" y="1643050"/>
          <a:ext cx="8001056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043FD9-6A7E-48D1-B845-51E5F064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graphicEl>
                                              <a:dgm id="{AD043FD9-6A7E-48D1-B845-51E5F064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graphicEl>
                                              <a:dgm id="{AD043FD9-6A7E-48D1-B845-51E5F064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1D08ED-A5F7-46C2-AF3A-956B41B333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graphicEl>
                                              <a:dgm id="{A11D08ED-A5F7-46C2-AF3A-956B41B333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>
                                            <p:graphicEl>
                                              <a:dgm id="{A11D08ED-A5F7-46C2-AF3A-956B41B333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6D2A73-2D47-4839-B234-3A66201CC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">
                                            <p:graphicEl>
                                              <a:dgm id="{8D6D2A73-2D47-4839-B234-3A66201CC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">
                                            <p:graphicEl>
                                              <a:dgm id="{8D6D2A73-2D47-4839-B234-3A66201CC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FF5EBF-266B-4EE0-A267-3513C9A3A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4">
                                            <p:graphicEl>
                                              <a:dgm id="{4CFF5EBF-266B-4EE0-A267-3513C9A3A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">
                                            <p:graphicEl>
                                              <a:dgm id="{4CFF5EBF-266B-4EE0-A267-3513C9A3A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9B445A-4D11-4FA4-85B6-925EF0558F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4">
                                            <p:graphicEl>
                                              <a:dgm id="{589B445A-4D11-4FA4-85B6-925EF0558F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4">
                                            <p:graphicEl>
                                              <a:dgm id="{589B445A-4D11-4FA4-85B6-925EF0558F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913542-6C2F-4E93-84C1-9CB81E410B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4">
                                            <p:graphicEl>
                                              <a:dgm id="{77913542-6C2F-4E93-84C1-9CB81E410B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">
                                            <p:graphicEl>
                                              <a:dgm id="{77913542-6C2F-4E93-84C1-9CB81E410B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01B359-2F1E-4398-9576-BDA368253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4">
                                            <p:graphicEl>
                                              <a:dgm id="{1201B359-2F1E-4398-9576-BDA368253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4">
                                            <p:graphicEl>
                                              <a:dgm id="{1201B359-2F1E-4398-9576-BDA368253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B810BD-8B9A-442E-937A-BCAF611AF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4">
                                            <p:graphicEl>
                                              <a:dgm id="{E6B810BD-8B9A-442E-937A-BCAF611AF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4">
                                            <p:graphicEl>
                                              <a:dgm id="{E6B810BD-8B9A-442E-937A-BCAF611AF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B287A-B673-4EBB-A0C9-2C9666E99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4">
                                            <p:graphicEl>
                                              <a:dgm id="{8E3B287A-B673-4EBB-A0C9-2C9666E99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4">
                                            <p:graphicEl>
                                              <a:dgm id="{8E3B287A-B673-4EBB-A0C9-2C9666E99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D949D-5926-4E57-B62F-82494E902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4">
                                            <p:graphicEl>
                                              <a:dgm id="{6F5D949D-5926-4E57-B62F-82494E902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4">
                                            <p:graphicEl>
                                              <a:dgm id="{6F5D949D-5926-4E57-B62F-82494E902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0"/>
            <a:ext cx="2614602" cy="1142984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ČÍNA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071546"/>
            <a:ext cx="4929190" cy="5786454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Nejlidnatější stát světa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Většina obyvatel žije ve vesnicích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Má více než 150 měst s milionem obyvatel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Mnoho památek – Velká čínská zeď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Proslulý porcelán, hedvábí, kuchyně, lékařství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Vyrábí textil, obuv, hračky, elektroniku, elektrotechniku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PEKING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vlajkaciny.g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286116" y="0"/>
            <a:ext cx="1536352" cy="1025035"/>
          </a:xfrm>
        </p:spPr>
      </p:pic>
      <p:pic>
        <p:nvPicPr>
          <p:cNvPr id="8" name="Obrázek 7" descr="peking-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14290"/>
            <a:ext cx="4000496" cy="28557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7786710" y="214291"/>
            <a:ext cx="11430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Peking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 descr="velká čínská zeď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29190" y="3143248"/>
            <a:ext cx="4000528" cy="28253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Obdélník 10">
            <a:hlinkClick r:id="rId5" action="ppaction://hlinkpres?slideindex=1&amp;slidetitle="/>
          </p:cNvPr>
          <p:cNvSpPr/>
          <p:nvPr/>
        </p:nvSpPr>
        <p:spPr>
          <a:xfrm>
            <a:off x="5072066" y="6211669"/>
            <a:ext cx="407193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youtube.com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watch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?v=-oBiHlw04gM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3143248"/>
            <a:ext cx="250033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Velká čínská zeď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tokio-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3570" y="214290"/>
            <a:ext cx="3286116" cy="31607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142984"/>
          </a:xfrm>
        </p:spPr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JAPONSKO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071546"/>
            <a:ext cx="5357818" cy="5786454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rozvinutý průmysl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Výroba:  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aut a motocyklů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 HONDA, NISSAN, TOYOTA, SUZUKI, YAMAHA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hudebních nástrojů, elektroniky a počítačů</a:t>
            </a:r>
            <a:r>
              <a:rPr lang="cs-CZ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HITACHI, SONY, SANYO</a:t>
            </a:r>
          </a:p>
          <a:p>
            <a:pPr>
              <a:buNone/>
            </a:pP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b="1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odinek, kamer, optických přístrojů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CANON, MINOLTA, SONY, PENTAX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Nejlépe fungující dopravní síť a obchodní loďstvo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Skromný a pracovitý národ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TOKIO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vlajka japonsko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00562" y="142852"/>
            <a:ext cx="1377696" cy="920496"/>
          </a:xfrm>
        </p:spPr>
      </p:pic>
      <p:sp>
        <p:nvSpPr>
          <p:cNvPr id="8" name="TextovéPole 7"/>
          <p:cNvSpPr txBox="1"/>
          <p:nvPr/>
        </p:nvSpPr>
        <p:spPr>
          <a:xfrm>
            <a:off x="7858148" y="214290"/>
            <a:ext cx="10001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Tokio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 descr="památník v Hirošimě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8" y="3751215"/>
            <a:ext cx="3229507" cy="310678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715008" y="6457890"/>
            <a:ext cx="321471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Památník míru v Hirošimě</a:t>
            </a:r>
            <a:endParaRPr lang="cs-CZ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 descr="vlaky ja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3504" y="2714620"/>
            <a:ext cx="2357454" cy="157299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929190" y="1071520"/>
          <a:ext cx="4000528" cy="5786480"/>
        </p:xfrm>
        <a:graphic>
          <a:graphicData uri="http://schemas.openxmlformats.org/drawingml/2006/table">
            <a:tbl>
              <a:tblPr/>
              <a:tblGrid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  <a:gridCol w="500066"/>
              </a:tblGrid>
              <a:tr h="5898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583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898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10.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1071522"/>
          <a:ext cx="5000628" cy="5786478"/>
        </p:xfrm>
        <a:graphic>
          <a:graphicData uri="http://schemas.openxmlformats.org/drawingml/2006/table">
            <a:tbl>
              <a:tblPr/>
              <a:tblGrid>
                <a:gridCol w="568966"/>
                <a:gridCol w="4431662"/>
              </a:tblGrid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Nejlidnatější stát světa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 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Značka </a:t>
                      </a:r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japonského</a:t>
                      </a:r>
                      <a:r>
                        <a:rPr lang="cs-CZ" sz="2400" b="1" i="0" u="none" strike="noStrike" baseline="0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 auta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Nejvyšší pohoří na světě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Hlavní město Japonska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Pohoří v Asii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8099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 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Značka japonského motocyklu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7.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Značka japonské kamery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334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8. 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Poušť ve Východní Asii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9. 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Výrobek z kaučuku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10.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Největší světadíl</a:t>
                      </a:r>
                    </a:p>
                  </a:txBody>
                  <a:tcPr marL="1700" marR="1700" marT="1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42976" y="142852"/>
          <a:ext cx="6429420" cy="571504"/>
        </p:xfrm>
        <a:graphic>
          <a:graphicData uri="http://schemas.openxmlformats.org/drawingml/2006/table">
            <a:tbl>
              <a:tblPr/>
              <a:tblGrid>
                <a:gridCol w="6429420"/>
              </a:tblGrid>
              <a:tr h="5715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Jiný název </a:t>
                      </a:r>
                      <a:r>
                        <a:rPr lang="cs-CZ" sz="2800" b="1" i="0" u="none" strike="noStrike" dirty="0" err="1">
                          <a:solidFill>
                            <a:srgbClr val="000000"/>
                          </a:solidFill>
                          <a:latin typeface="Times New Roman"/>
                        </a:rPr>
                        <a:t>nejvyššší</a:t>
                      </a:r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 hory světa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BEAC7"/>
                        </a:gs>
                        <a:gs pos="17999">
                          <a:srgbClr val="FEE7F2"/>
                        </a:gs>
                        <a:gs pos="36000">
                          <a:srgbClr val="FAC77D"/>
                        </a:gs>
                        <a:gs pos="61000">
                          <a:srgbClr val="FBA97D"/>
                        </a:gs>
                        <a:gs pos="82001">
                          <a:srgbClr val="FBD49C"/>
                        </a:gs>
                        <a:gs pos="100000">
                          <a:srgbClr val="FEE7F2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1538" y="285732"/>
          <a:ext cx="7000920" cy="6215102"/>
        </p:xfrm>
        <a:graphic>
          <a:graphicData uri="http://schemas.openxmlformats.org/drawingml/2006/table">
            <a:tbl>
              <a:tblPr/>
              <a:tblGrid>
                <a:gridCol w="875115"/>
                <a:gridCol w="875115"/>
                <a:gridCol w="875115"/>
                <a:gridCol w="875115"/>
                <a:gridCol w="875115"/>
                <a:gridCol w="875115"/>
                <a:gridCol w="875115"/>
                <a:gridCol w="875115"/>
              </a:tblGrid>
              <a:tr h="63357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1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Č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Í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Y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M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Z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G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1849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2060"/>
                          </a:solidFill>
                          <a:latin typeface="Times New Roman"/>
                        </a:rPr>
                        <a:t>M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  <a:tr h="63357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10.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 dirty="0">
                          <a:solidFill>
                            <a:srgbClr val="00206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/>
                        </a:gs>
                        <a:gs pos="30000">
                          <a:srgbClr val="D49E6C"/>
                        </a:gs>
                        <a:gs pos="70000">
                          <a:srgbClr val="A65528"/>
                        </a:gs>
                        <a:gs pos="100000">
                          <a:srgbClr val="663012"/>
                        </a:gs>
                      </a:gsLst>
                      <a:path path="shap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rgbClr val="FFEFD1"/>
                        </a:gs>
                        <a:gs pos="64999">
                          <a:srgbClr val="F0EBD5"/>
                        </a:gs>
                        <a:gs pos="100000">
                          <a:srgbClr val="D1C39F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0079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http://upload.wikimedia.org/wikipedia/commons/4/48/East_Asia_%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28Geog%29.PNG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t3.gstatic.com/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:ANd9GcT4fDQZEdQInBJwNQPHEgY8Vap0Nq6RsfORNDAv07_K03hMt3IW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http://nd01.jxs.cz/695/938/19074706c2_41294871_o2.jpg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cinaweb.cz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content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gallery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peking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peking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-5.jpg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youtube.com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watch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?v=-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oBiHlw04gM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zemepis.com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/Vlajky/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ja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lgflag.jpg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www.velkomesta24.cz/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content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gallery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tokio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tokio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-11.jpg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topbusinessfans.com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/public/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_4597hikariweb580_580.jpg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img1.worldpoi.info/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upload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pics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thumb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/fs520x520px-3994817874d075b35c129e814496035.jpg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398</Words>
  <Application>Microsoft Office PowerPoint</Application>
  <PresentationFormat>Předvádění na obrazovce (4:3)</PresentationFormat>
  <Paragraphs>196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VÝCHODNÍ  ASIE</vt:lpstr>
      <vt:lpstr>Snímek 3</vt:lpstr>
      <vt:lpstr>Základní údaje</vt:lpstr>
      <vt:lpstr>Snímek 5</vt:lpstr>
      <vt:lpstr>ČÍNA</vt:lpstr>
      <vt:lpstr>JAPONSKO</vt:lpstr>
      <vt:lpstr>Snímek 8</vt:lpstr>
      <vt:lpstr>Snímek 9</vt:lpstr>
      <vt:lpstr>Použité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40</cp:revision>
  <dcterms:created xsi:type="dcterms:W3CDTF">2012-01-07T16:03:22Z</dcterms:created>
  <dcterms:modified xsi:type="dcterms:W3CDTF">2012-07-29T21:40:14Z</dcterms:modified>
</cp:coreProperties>
</file>