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DA170-7F53-4B88-B29B-75221D55D6FD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EA14C-5CA7-485E-8537-5D73CDF4E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ceskatelevize.cz/porady/10078945173-kouzlo-afriky/205552110600005-viktoriiny-vodopady/video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4zscheb.cz/elearning/zemepislearning/afrika6/obrazky/masajove.jpg" TargetMode="External"/><Relationship Id="rId3" Type="http://schemas.openxmlformats.org/officeDocument/2006/relationships/hyperlink" Target="http://www.oskole.sk/images/mapka.jpg" TargetMode="External"/><Relationship Id="rId7" Type="http://schemas.openxmlformats.org/officeDocument/2006/relationships/hyperlink" Target="http://tunisko.ikn.cz/files/sahara1.jpg" TargetMode="External"/><Relationship Id="rId2" Type="http://schemas.openxmlformats.org/officeDocument/2006/relationships/hyperlink" Target="http://t2.gstatic.com/images?q=tbn:ANd9GcQMIUINqBXlhvm_gWqw70tCD90QaoEKuKyofHspuMe4zs4cmT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.fotoalba.centrum.cz/img6/6422/23466422_4_sij8lvhq.jpg" TargetMode="External"/><Relationship Id="rId5" Type="http://schemas.openxmlformats.org/officeDocument/2006/relationships/hyperlink" Target="http://media.natgeotv.com/Shows/828.jpg" TargetMode="External"/><Relationship Id="rId4" Type="http://schemas.openxmlformats.org/officeDocument/2006/relationships/hyperlink" Target="http://www.tripzone.cz/content_img_cs/003/reka-nil-w-3516.jpg" TargetMode="External"/><Relationship Id="rId9" Type="http://schemas.openxmlformats.org/officeDocument/2006/relationships/hyperlink" Target="http://img.ihned.cz/attachment.php/14362160/rp3EHaniubQyeNIjMUOqmFoVkfxG50d4/dite-hlad-afrika-19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28680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428596" y="3571876"/>
          <a:ext cx="8358246" cy="2857520"/>
        </p:xfrm>
        <a:graphic>
          <a:graphicData uri="http://schemas.openxmlformats.org/drawingml/2006/table">
            <a:tbl>
              <a:tblPr/>
              <a:tblGrid>
                <a:gridCol w="8358246"/>
              </a:tblGrid>
              <a:tr h="5715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NÁZEV: </a:t>
                      </a:r>
                      <a:r>
                        <a:rPr lang="cs-CZ" sz="1800" dirty="0" smtClean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VY_32_INOVACE_28_AFRIKA</a:t>
                      </a:r>
                      <a:endParaRPr lang="cs-CZ" sz="1800" dirty="0">
                        <a:solidFill>
                          <a:srgbClr val="FF00FF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TEMA: </a:t>
                      </a:r>
                      <a:r>
                        <a:rPr lang="cs-CZ" sz="1800" dirty="0" smtClean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ZEMĚPIS</a:t>
                      </a:r>
                      <a:r>
                        <a:rPr lang="cs-CZ" sz="1800" baseline="0" dirty="0" smtClean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 1</a:t>
                      </a:r>
                      <a:endParaRPr lang="cs-CZ" sz="1800" dirty="0">
                        <a:solidFill>
                          <a:srgbClr val="FF00FF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rgbClr val="FF00FF"/>
                          </a:solidFill>
                          <a:latin typeface="Times New Roman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968" y="236498"/>
            <a:ext cx="8745749" cy="640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643314"/>
            <a:ext cx="8229600" cy="1928826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cs-CZ" sz="9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AFRIKA</a:t>
            </a:r>
            <a:endParaRPr lang="cs-CZ" sz="9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929330"/>
            <a:ext cx="8229600" cy="7143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Anotace:  Základní údaje o Africe, test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072198" y="3143248"/>
            <a:ext cx="2928958" cy="120032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</a:t>
            </a:r>
            <a:r>
              <a:rPr lang="cs-CZ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ceskatelevize.cz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/porady/10078945173-kouzlo-afriky/205552110600005-</a:t>
            </a:r>
            <a:r>
              <a:rPr lang="cs-CZ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viktoriiny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cs-CZ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vodopady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/video</a:t>
            </a:r>
            <a:r>
              <a:rPr lang="cs-CZ" dirty="0" smtClean="0">
                <a:solidFill>
                  <a:srgbClr val="002060"/>
                </a:solidFill>
              </a:rPr>
              <a:t>/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9218" name="Picture 2" descr="http://www.oskole.sk/images/map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5657819" cy="6500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14290"/>
            <a:ext cx="4429156" cy="928670"/>
          </a:xfrm>
        </p:spPr>
        <p:txBody>
          <a:bodyPr>
            <a:normAutofit/>
          </a:bodyPr>
          <a:lstStyle/>
          <a:p>
            <a:pPr algn="l"/>
            <a:r>
              <a:rPr lang="cs-CZ" sz="4800" b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Základní  údaje</a:t>
            </a:r>
            <a:endParaRPr lang="cs-CZ" sz="4800" b="1" u="sng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607220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endParaRPr lang="cs-CZ" sz="4400" dirty="0" smtClean="0">
              <a:solidFill>
                <a:srgbClr val="FF99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Třetí největší světadíl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Druhý nejlidnatější světadíl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Nejteplejší světadíl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ejstarší obydlené území na Zemi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Nachází se zde nejchudší státy světa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Sousedí s Evropou (na jihu) a s Asií (na východě)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tygří ry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435" y="214289"/>
            <a:ext cx="2762270" cy="414340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429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643710"/>
          </a:xfrm>
        </p:spPr>
        <p:txBody>
          <a:bodyPr/>
          <a:lstStyle/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Oceány: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Indický, Atlantský</a:t>
            </a:r>
          </a:p>
          <a:p>
            <a:pPr>
              <a:buNone/>
            </a:pPr>
            <a:r>
              <a:rPr lang="cs-CZ" sz="4000" b="1" i="1" u="sng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Moře:</a:t>
            </a:r>
            <a:r>
              <a:rPr lang="cs-CZ" sz="4000" b="1" i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Středozemní, Rudé</a:t>
            </a:r>
          </a:p>
          <a:p>
            <a:pPr>
              <a:buNone/>
            </a:pPr>
            <a:r>
              <a:rPr lang="cs-CZ" sz="4000" b="1" i="1" u="sng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Řeky:</a:t>
            </a:r>
            <a:r>
              <a:rPr lang="cs-CZ" sz="4000" b="1" i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Nil, Kongo, Niger, Zambezi</a:t>
            </a:r>
          </a:p>
          <a:p>
            <a:pPr>
              <a:buNone/>
            </a:pPr>
            <a:r>
              <a:rPr lang="cs-CZ" sz="4000" b="1" i="1" u="sng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Jezera:</a:t>
            </a:r>
            <a:r>
              <a:rPr lang="cs-CZ" sz="4000" b="1" i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Viktoriino (</a:t>
            </a:r>
            <a:r>
              <a:rPr lang="cs-CZ" sz="4000" dirty="0" err="1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Ukerewe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), Čadské, 			Tanganika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reka-nil-w-35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922977"/>
            <a:ext cx="4214842" cy="29350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4786314" y="4000504"/>
            <a:ext cx="785818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Nil</a:t>
            </a:r>
            <a:endParaRPr lang="cs-C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Obrázek 9" descr="kon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4214818"/>
            <a:ext cx="3722681" cy="20940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TextovéPole 10"/>
          <p:cNvSpPr txBox="1"/>
          <p:nvPr/>
        </p:nvSpPr>
        <p:spPr>
          <a:xfrm>
            <a:off x="2071670" y="5857892"/>
            <a:ext cx="1071570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Kongo</a:t>
            </a:r>
            <a:endParaRPr lang="cs-C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715240" y="3714752"/>
            <a:ext cx="1428760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Tygří ryba z Konga</a:t>
            </a:r>
            <a:endParaRPr lang="cs-CZ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sahar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1" y="285728"/>
            <a:ext cx="8507244" cy="633518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14290"/>
            <a:ext cx="8786874" cy="64294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Pohoří: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Východoafrická vysočina 				(Uhuru – 5895 m)</a:t>
            </a:r>
          </a:p>
          <a:p>
            <a:pPr>
              <a:buNone/>
            </a:pPr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        Atlas, Dračí hory</a:t>
            </a:r>
          </a:p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Poušť: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b="1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Sahara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6643710"/>
          </a:xfrm>
        </p:spPr>
        <p:txBody>
          <a:bodyPr/>
          <a:lstStyle/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Podnebí: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tropické a subtropické</a:t>
            </a:r>
          </a:p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Nerostné bohatství: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ropa, zemní plyn, 					     rudy</a:t>
            </a:r>
          </a:p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Obyvatelstvo:</a:t>
            </a:r>
            <a:r>
              <a:rPr lang="cs-CZ" sz="40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Arabové, Berbeři, 					   Afričané</a:t>
            </a:r>
          </a:p>
          <a:p>
            <a:pPr>
              <a:buNone/>
            </a:pPr>
            <a:r>
              <a:rPr lang="cs-CZ" sz="4000" b="1" i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Náboženství:</a:t>
            </a:r>
            <a:r>
              <a:rPr lang="cs-CZ" sz="4000" b="1" i="1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000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křesťanství, islám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5" y="4357694"/>
            <a:ext cx="3532178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14818"/>
            <a:ext cx="364333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b="1" u="sng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785794"/>
            <a:ext cx="8858312" cy="607220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Afrika patří mezi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nejmenší - největší </a:t>
            </a:r>
            <a:r>
              <a:rPr lang="cs-CZ" sz="3000" i="1" dirty="0" smtClean="0">
                <a:latin typeface="Times New Roman" pitchFamily="18" charset="0"/>
                <a:cs typeface="Times New Roman" pitchFamily="18" charset="0"/>
              </a:rPr>
              <a:t>kontinenty.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Rozkládá se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pouze na jižní - na severní i jižní polokouli.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Suezský průplav odděluje od sebe Afriku s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Evropou - Asií.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Břehy Afriky omývají vody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Tichého - Atlantského </a:t>
            </a:r>
            <a:r>
              <a:rPr lang="cs-CZ" sz="3000" i="1" dirty="0" smtClean="0">
                <a:latin typeface="Times New Roman" pitchFamily="18" charset="0"/>
                <a:cs typeface="Times New Roman" pitchFamily="18" charset="0"/>
              </a:rPr>
              <a:t>oceánu.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Pobřeží celého kontinentu je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málo - hodně </a:t>
            </a:r>
            <a:r>
              <a:rPr lang="cs-CZ" sz="3000" i="1" dirty="0" smtClean="0">
                <a:latin typeface="Times New Roman" pitchFamily="18" charset="0"/>
                <a:cs typeface="Times New Roman" pitchFamily="18" charset="0"/>
              </a:rPr>
              <a:t>členité.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Podnebí Afriky je velmi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studené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teplé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Rozsáhlé oblasti trpí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dostatkem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nedostatkem </a:t>
            </a:r>
            <a:r>
              <a:rPr lang="cs-CZ" sz="3000" i="1" dirty="0" smtClean="0">
                <a:latin typeface="Times New Roman" pitchFamily="18" charset="0"/>
                <a:cs typeface="Times New Roman" pitchFamily="18" charset="0"/>
              </a:rPr>
              <a:t>vláhy.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Správné odpovědi</a:t>
            </a:r>
            <a:endParaRPr lang="cs-CZ" sz="4000" b="1" u="sng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785794"/>
            <a:ext cx="8786874" cy="585791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Afrika patří mezi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největší 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kontinenty.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Rozkládá se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 severní i jižní polokouli.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Suezský průplav odděluje od sebe Afriku s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Asií.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Břehy Afriky omývají vody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Atlantského 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oceánu.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Pobřeží celého kontinentu je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málo 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členité.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Podnebí Afriky je velmi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teplé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Rozsáhlé oblasti trpí </a:t>
            </a:r>
            <a:r>
              <a:rPr lang="cs-CZ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nedostatkem 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vláhy.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72164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t2.gstatic.com/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images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?q=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tbn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:ANd9GcQMIUINqBXlhvm_gWqw70tCD90QaoEKuKyofHspuMe4zs4cmTki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oskole.sk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images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/mapka.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tripzone.cz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content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_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img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_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/003/reka-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nil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-w-3516.jpg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media.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natgeotv.com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Shows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/828.jpg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6"/>
              </a:rPr>
              <a:t>img.fotoalba.centrum.cz/img6/6422/23466422_4_sij8lvhq.jpg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7"/>
              </a:rPr>
              <a:t>tunisko.ikn.cz/files/sahara1.jpg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4zscheb.cz/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elearning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zemepislearning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/afrika6/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obrazky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masajove.jpg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9"/>
              </a:rPr>
              <a:t>img.ihned.cz/attachment.php/14362160/rp3EHaniubQyeNIjMUOqmFoVkfxG50d4/dite-hlad-afrika-192.jpg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271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AFRIKA</vt:lpstr>
      <vt:lpstr>Snímek 3</vt:lpstr>
      <vt:lpstr>Základní  údaje</vt:lpstr>
      <vt:lpstr>Snímek 5</vt:lpstr>
      <vt:lpstr>Snímek 6</vt:lpstr>
      <vt:lpstr>Snímek 7</vt:lpstr>
      <vt:lpstr>Test</vt:lpstr>
      <vt:lpstr>Správné odpovědi</vt:lpstr>
      <vt:lpstr>Použité zdroje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ZŠP</cp:lastModifiedBy>
  <cp:revision>40</cp:revision>
  <dcterms:created xsi:type="dcterms:W3CDTF">2012-01-09T17:25:14Z</dcterms:created>
  <dcterms:modified xsi:type="dcterms:W3CDTF">2012-07-30T17:52:57Z</dcterms:modified>
</cp:coreProperties>
</file>