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B67DE8-E509-477D-A6B1-8FC7844EBD79}" type="doc">
      <dgm:prSet loTypeId="urn:microsoft.com/office/officeart/2005/8/layout/vList4" loCatId="list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cs-CZ"/>
        </a:p>
      </dgm:t>
    </dgm:pt>
    <dgm:pt modelId="{95B000ED-1D0A-42B2-A5EC-46CCD4EC426A}">
      <dgm:prSet phldrT="[Text]" custT="1"/>
      <dgm:spPr/>
      <dgm:t>
        <a:bodyPr/>
        <a:lstStyle/>
        <a:p>
          <a:r>
            <a:rPr lang="cs-CZ" sz="6600" b="1" dirty="0" smtClean="0">
              <a:latin typeface="Times New Roman" pitchFamily="18" charset="0"/>
              <a:cs typeface="Times New Roman" pitchFamily="18" charset="0"/>
            </a:rPr>
            <a:t>    MAROKO</a:t>
          </a:r>
          <a:endParaRPr lang="cs-CZ" sz="6600" b="1" dirty="0">
            <a:latin typeface="Times New Roman" pitchFamily="18" charset="0"/>
            <a:cs typeface="Times New Roman" pitchFamily="18" charset="0"/>
          </a:endParaRPr>
        </a:p>
      </dgm:t>
    </dgm:pt>
    <dgm:pt modelId="{99A209E2-4097-45A4-8585-84FCECA74C2D}" type="parTrans" cxnId="{8B3A91A6-5162-459F-AB2A-D71A26C09C47}">
      <dgm:prSet/>
      <dgm:spPr/>
      <dgm:t>
        <a:bodyPr/>
        <a:lstStyle/>
        <a:p>
          <a:endParaRPr lang="cs-CZ"/>
        </a:p>
      </dgm:t>
    </dgm:pt>
    <dgm:pt modelId="{5048F7BA-B1F3-4D67-9D6D-90ED7F9A0762}" type="sibTrans" cxnId="{8B3A91A6-5162-459F-AB2A-D71A26C09C47}">
      <dgm:prSet/>
      <dgm:spPr/>
      <dgm:t>
        <a:bodyPr/>
        <a:lstStyle/>
        <a:p>
          <a:endParaRPr lang="cs-CZ"/>
        </a:p>
      </dgm:t>
    </dgm:pt>
    <dgm:pt modelId="{D8621D7D-FF4C-49E2-98C7-8CB09851F52A}">
      <dgm:prSet phldrT="[Text]" custT="1"/>
      <dgm:spPr/>
      <dgm:t>
        <a:bodyPr/>
        <a:lstStyle/>
        <a:p>
          <a:r>
            <a:rPr lang="cs-CZ" sz="6600" b="1" dirty="0" smtClean="0">
              <a:latin typeface="Times New Roman" pitchFamily="18" charset="0"/>
              <a:cs typeface="Times New Roman" pitchFamily="18" charset="0"/>
            </a:rPr>
            <a:t>    ALŽÍRSKO</a:t>
          </a:r>
          <a:endParaRPr lang="cs-CZ" sz="6600" b="1" dirty="0">
            <a:latin typeface="Times New Roman" pitchFamily="18" charset="0"/>
            <a:cs typeface="Times New Roman" pitchFamily="18" charset="0"/>
          </a:endParaRPr>
        </a:p>
      </dgm:t>
    </dgm:pt>
    <dgm:pt modelId="{8AD05D22-58FF-46D8-A978-4177ADDF0811}" type="parTrans" cxnId="{FB6F1844-9B92-4C17-9302-EA6B8488BE5B}">
      <dgm:prSet/>
      <dgm:spPr/>
      <dgm:t>
        <a:bodyPr/>
        <a:lstStyle/>
        <a:p>
          <a:endParaRPr lang="cs-CZ"/>
        </a:p>
      </dgm:t>
    </dgm:pt>
    <dgm:pt modelId="{B8E7F030-15ED-4BDE-98CD-7D1E1D2AAF13}" type="sibTrans" cxnId="{FB6F1844-9B92-4C17-9302-EA6B8488BE5B}">
      <dgm:prSet/>
      <dgm:spPr/>
      <dgm:t>
        <a:bodyPr/>
        <a:lstStyle/>
        <a:p>
          <a:endParaRPr lang="cs-CZ"/>
        </a:p>
      </dgm:t>
    </dgm:pt>
    <dgm:pt modelId="{14330DEF-16F3-4547-B3F6-6A31616C6C3F}">
      <dgm:prSet phldrT="[Text]" custT="1"/>
      <dgm:spPr/>
      <dgm:t>
        <a:bodyPr/>
        <a:lstStyle/>
        <a:p>
          <a:r>
            <a:rPr lang="cs-CZ" sz="6600" b="1" dirty="0" smtClean="0">
              <a:latin typeface="Times New Roman" pitchFamily="18" charset="0"/>
              <a:cs typeface="Times New Roman" pitchFamily="18" charset="0"/>
            </a:rPr>
            <a:t>    TUNISKO</a:t>
          </a:r>
          <a:endParaRPr lang="cs-CZ" sz="6600" b="1" dirty="0">
            <a:latin typeface="Times New Roman" pitchFamily="18" charset="0"/>
            <a:cs typeface="Times New Roman" pitchFamily="18" charset="0"/>
          </a:endParaRPr>
        </a:p>
      </dgm:t>
    </dgm:pt>
    <dgm:pt modelId="{209BDAA2-4490-41DC-ACD1-43A1F16C18DB}" type="parTrans" cxnId="{33C47475-3909-4115-9C64-8F876B92CCD1}">
      <dgm:prSet/>
      <dgm:spPr/>
      <dgm:t>
        <a:bodyPr/>
        <a:lstStyle/>
        <a:p>
          <a:endParaRPr lang="cs-CZ"/>
        </a:p>
      </dgm:t>
    </dgm:pt>
    <dgm:pt modelId="{DE6D1697-8794-4391-AE33-9CD89BDFD735}" type="sibTrans" cxnId="{33C47475-3909-4115-9C64-8F876B92CCD1}">
      <dgm:prSet/>
      <dgm:spPr/>
      <dgm:t>
        <a:bodyPr/>
        <a:lstStyle/>
        <a:p>
          <a:endParaRPr lang="cs-CZ"/>
        </a:p>
      </dgm:t>
    </dgm:pt>
    <dgm:pt modelId="{7B405333-FDB5-4FBF-A120-D95645B74B84}" type="pres">
      <dgm:prSet presAssocID="{72B67DE8-E509-477D-A6B1-8FC7844EBD7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0C7F280-F202-4C34-9184-4EE057E37C82}" type="pres">
      <dgm:prSet presAssocID="{95B000ED-1D0A-42B2-A5EC-46CCD4EC426A}" presName="comp" presStyleCnt="0"/>
      <dgm:spPr/>
    </dgm:pt>
    <dgm:pt modelId="{235661FB-E1C9-4DBC-A0A5-78691FB0AEBC}" type="pres">
      <dgm:prSet presAssocID="{95B000ED-1D0A-42B2-A5EC-46CCD4EC426A}" presName="box" presStyleLbl="node1" presStyleIdx="0" presStyleCnt="3"/>
      <dgm:spPr/>
      <dgm:t>
        <a:bodyPr/>
        <a:lstStyle/>
        <a:p>
          <a:endParaRPr lang="cs-CZ"/>
        </a:p>
      </dgm:t>
    </dgm:pt>
    <dgm:pt modelId="{AB3BF08E-5E3C-4DEB-8A27-9D1CEFA0E22B}" type="pres">
      <dgm:prSet presAssocID="{95B000ED-1D0A-42B2-A5EC-46CCD4EC426A}" presName="img" presStyleLbl="fgImgPlace1" presStyleIdx="0" presStyleCnt="3" custScaleX="133604" custScaleY="15649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FD781CB-12A1-48D8-855A-539D33728512}" type="pres">
      <dgm:prSet presAssocID="{95B000ED-1D0A-42B2-A5EC-46CCD4EC426A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CEDC46-27F1-4C0D-9BA4-C3FCB66EAA88}" type="pres">
      <dgm:prSet presAssocID="{5048F7BA-B1F3-4D67-9D6D-90ED7F9A0762}" presName="spacer" presStyleCnt="0"/>
      <dgm:spPr/>
    </dgm:pt>
    <dgm:pt modelId="{1A7B619B-A60B-40BE-9AD5-BA3FE5331D63}" type="pres">
      <dgm:prSet presAssocID="{D8621D7D-FF4C-49E2-98C7-8CB09851F52A}" presName="comp" presStyleCnt="0"/>
      <dgm:spPr/>
    </dgm:pt>
    <dgm:pt modelId="{9849FC1C-498F-4E23-B7F9-C40F7808174A}" type="pres">
      <dgm:prSet presAssocID="{D8621D7D-FF4C-49E2-98C7-8CB09851F52A}" presName="box" presStyleLbl="node1" presStyleIdx="1" presStyleCnt="3"/>
      <dgm:spPr/>
      <dgm:t>
        <a:bodyPr/>
        <a:lstStyle/>
        <a:p>
          <a:endParaRPr lang="cs-CZ"/>
        </a:p>
      </dgm:t>
    </dgm:pt>
    <dgm:pt modelId="{66FA9876-0481-4D59-8C54-CF8A5D9A1430}" type="pres">
      <dgm:prSet presAssocID="{D8621D7D-FF4C-49E2-98C7-8CB09851F52A}" presName="img" presStyleLbl="fgImgPlace1" presStyleIdx="1" presStyleCnt="3" custScaleX="135109" custScaleY="14610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D54739E-3E60-4D5B-BC4A-6CEF713CD7D7}" type="pres">
      <dgm:prSet presAssocID="{D8621D7D-FF4C-49E2-98C7-8CB09851F52A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43C93B-2827-454F-A5B7-4F689A5140A3}" type="pres">
      <dgm:prSet presAssocID="{B8E7F030-15ED-4BDE-98CD-7D1E1D2AAF13}" presName="spacer" presStyleCnt="0"/>
      <dgm:spPr/>
    </dgm:pt>
    <dgm:pt modelId="{18F4946E-F01E-49E6-A7C1-4DEF29900881}" type="pres">
      <dgm:prSet presAssocID="{14330DEF-16F3-4547-B3F6-6A31616C6C3F}" presName="comp" presStyleCnt="0"/>
      <dgm:spPr/>
    </dgm:pt>
    <dgm:pt modelId="{6DB00DA4-ACA5-427B-B9E4-4C407E2457A5}" type="pres">
      <dgm:prSet presAssocID="{14330DEF-16F3-4547-B3F6-6A31616C6C3F}" presName="box" presStyleLbl="node1" presStyleIdx="2" presStyleCnt="3"/>
      <dgm:spPr/>
      <dgm:t>
        <a:bodyPr/>
        <a:lstStyle/>
        <a:p>
          <a:endParaRPr lang="cs-CZ"/>
        </a:p>
      </dgm:t>
    </dgm:pt>
    <dgm:pt modelId="{FF175F87-CBD8-473F-8597-B9B0B8FD387F}" type="pres">
      <dgm:prSet presAssocID="{14330DEF-16F3-4547-B3F6-6A31616C6C3F}" presName="img" presStyleLbl="fgImgPlace1" presStyleIdx="2" presStyleCnt="3" custScaleX="136005" custScaleY="155779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2A3B01CC-A618-4661-A1C3-7296A5C6410C}" type="pres">
      <dgm:prSet presAssocID="{14330DEF-16F3-4547-B3F6-6A31616C6C3F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3A91A6-5162-459F-AB2A-D71A26C09C47}" srcId="{72B67DE8-E509-477D-A6B1-8FC7844EBD79}" destId="{95B000ED-1D0A-42B2-A5EC-46CCD4EC426A}" srcOrd="0" destOrd="0" parTransId="{99A209E2-4097-45A4-8585-84FCECA74C2D}" sibTransId="{5048F7BA-B1F3-4D67-9D6D-90ED7F9A0762}"/>
    <dgm:cxn modelId="{A6B7EE7F-8585-4235-890E-2C7F43AA2583}" type="presOf" srcId="{95B000ED-1D0A-42B2-A5EC-46CCD4EC426A}" destId="{3FD781CB-12A1-48D8-855A-539D33728512}" srcOrd="1" destOrd="0" presId="urn:microsoft.com/office/officeart/2005/8/layout/vList4"/>
    <dgm:cxn modelId="{FB6F1844-9B92-4C17-9302-EA6B8488BE5B}" srcId="{72B67DE8-E509-477D-A6B1-8FC7844EBD79}" destId="{D8621D7D-FF4C-49E2-98C7-8CB09851F52A}" srcOrd="1" destOrd="0" parTransId="{8AD05D22-58FF-46D8-A978-4177ADDF0811}" sibTransId="{B8E7F030-15ED-4BDE-98CD-7D1E1D2AAF13}"/>
    <dgm:cxn modelId="{5970BAF5-17F7-46F7-9B97-4170A8FE3846}" type="presOf" srcId="{14330DEF-16F3-4547-B3F6-6A31616C6C3F}" destId="{2A3B01CC-A618-4661-A1C3-7296A5C6410C}" srcOrd="1" destOrd="0" presId="urn:microsoft.com/office/officeart/2005/8/layout/vList4"/>
    <dgm:cxn modelId="{114512BD-6378-4C3F-92E6-D15F0B82846B}" type="presOf" srcId="{D8621D7D-FF4C-49E2-98C7-8CB09851F52A}" destId="{9849FC1C-498F-4E23-B7F9-C40F7808174A}" srcOrd="0" destOrd="0" presId="urn:microsoft.com/office/officeart/2005/8/layout/vList4"/>
    <dgm:cxn modelId="{6F28FAD1-3C10-43CD-9C2F-8950FC71BF8B}" type="presOf" srcId="{72B67DE8-E509-477D-A6B1-8FC7844EBD79}" destId="{7B405333-FDB5-4FBF-A120-D95645B74B84}" srcOrd="0" destOrd="0" presId="urn:microsoft.com/office/officeart/2005/8/layout/vList4"/>
    <dgm:cxn modelId="{E8897818-29C5-42CD-B152-FBC42C980453}" type="presOf" srcId="{14330DEF-16F3-4547-B3F6-6A31616C6C3F}" destId="{6DB00DA4-ACA5-427B-B9E4-4C407E2457A5}" srcOrd="0" destOrd="0" presId="urn:microsoft.com/office/officeart/2005/8/layout/vList4"/>
    <dgm:cxn modelId="{33C47475-3909-4115-9C64-8F876B92CCD1}" srcId="{72B67DE8-E509-477D-A6B1-8FC7844EBD79}" destId="{14330DEF-16F3-4547-B3F6-6A31616C6C3F}" srcOrd="2" destOrd="0" parTransId="{209BDAA2-4490-41DC-ACD1-43A1F16C18DB}" sibTransId="{DE6D1697-8794-4391-AE33-9CD89BDFD735}"/>
    <dgm:cxn modelId="{E022AA36-C47A-4670-BDFF-E88E55DFD905}" type="presOf" srcId="{D8621D7D-FF4C-49E2-98C7-8CB09851F52A}" destId="{9D54739E-3E60-4D5B-BC4A-6CEF713CD7D7}" srcOrd="1" destOrd="0" presId="urn:microsoft.com/office/officeart/2005/8/layout/vList4"/>
    <dgm:cxn modelId="{A6CF0A9A-F9EF-404C-93A6-B16033DA9E86}" type="presOf" srcId="{95B000ED-1D0A-42B2-A5EC-46CCD4EC426A}" destId="{235661FB-E1C9-4DBC-A0A5-78691FB0AEBC}" srcOrd="0" destOrd="0" presId="urn:microsoft.com/office/officeart/2005/8/layout/vList4"/>
    <dgm:cxn modelId="{C43BD47B-1764-456F-B0FE-23204142193F}" type="presParOf" srcId="{7B405333-FDB5-4FBF-A120-D95645B74B84}" destId="{10C7F280-F202-4C34-9184-4EE057E37C82}" srcOrd="0" destOrd="0" presId="urn:microsoft.com/office/officeart/2005/8/layout/vList4"/>
    <dgm:cxn modelId="{2517665E-59AB-401A-97D8-E42AA4E48F16}" type="presParOf" srcId="{10C7F280-F202-4C34-9184-4EE057E37C82}" destId="{235661FB-E1C9-4DBC-A0A5-78691FB0AEBC}" srcOrd="0" destOrd="0" presId="urn:microsoft.com/office/officeart/2005/8/layout/vList4"/>
    <dgm:cxn modelId="{48B92507-73CF-44CA-9DD5-E757336FA09F}" type="presParOf" srcId="{10C7F280-F202-4C34-9184-4EE057E37C82}" destId="{AB3BF08E-5E3C-4DEB-8A27-9D1CEFA0E22B}" srcOrd="1" destOrd="0" presId="urn:microsoft.com/office/officeart/2005/8/layout/vList4"/>
    <dgm:cxn modelId="{F76122EF-24D8-4D2C-AA14-65B0423045D4}" type="presParOf" srcId="{10C7F280-F202-4C34-9184-4EE057E37C82}" destId="{3FD781CB-12A1-48D8-855A-539D33728512}" srcOrd="2" destOrd="0" presId="urn:microsoft.com/office/officeart/2005/8/layout/vList4"/>
    <dgm:cxn modelId="{E814D806-BE07-4D00-A218-6032A5D28899}" type="presParOf" srcId="{7B405333-FDB5-4FBF-A120-D95645B74B84}" destId="{06CEDC46-27F1-4C0D-9BA4-C3FCB66EAA88}" srcOrd="1" destOrd="0" presId="urn:microsoft.com/office/officeart/2005/8/layout/vList4"/>
    <dgm:cxn modelId="{C6E8B222-E3B9-4E3A-819C-6EBEF48F2CF0}" type="presParOf" srcId="{7B405333-FDB5-4FBF-A120-D95645B74B84}" destId="{1A7B619B-A60B-40BE-9AD5-BA3FE5331D63}" srcOrd="2" destOrd="0" presId="urn:microsoft.com/office/officeart/2005/8/layout/vList4"/>
    <dgm:cxn modelId="{47FA33D9-FBC0-4C61-9AC1-52E97C13BBA9}" type="presParOf" srcId="{1A7B619B-A60B-40BE-9AD5-BA3FE5331D63}" destId="{9849FC1C-498F-4E23-B7F9-C40F7808174A}" srcOrd="0" destOrd="0" presId="urn:microsoft.com/office/officeart/2005/8/layout/vList4"/>
    <dgm:cxn modelId="{380FEBF8-266B-4BC7-A0A4-01881BD8F2AC}" type="presParOf" srcId="{1A7B619B-A60B-40BE-9AD5-BA3FE5331D63}" destId="{66FA9876-0481-4D59-8C54-CF8A5D9A1430}" srcOrd="1" destOrd="0" presId="urn:microsoft.com/office/officeart/2005/8/layout/vList4"/>
    <dgm:cxn modelId="{45B92CF6-EE30-4008-ADCC-1358C82FD2D4}" type="presParOf" srcId="{1A7B619B-A60B-40BE-9AD5-BA3FE5331D63}" destId="{9D54739E-3E60-4D5B-BC4A-6CEF713CD7D7}" srcOrd="2" destOrd="0" presId="urn:microsoft.com/office/officeart/2005/8/layout/vList4"/>
    <dgm:cxn modelId="{7F224008-9C56-43FE-A272-79B9A4A298BA}" type="presParOf" srcId="{7B405333-FDB5-4FBF-A120-D95645B74B84}" destId="{CE43C93B-2827-454F-A5B7-4F689A5140A3}" srcOrd="3" destOrd="0" presId="urn:microsoft.com/office/officeart/2005/8/layout/vList4"/>
    <dgm:cxn modelId="{8983EE8B-7F99-46E7-B607-41157F2B95AE}" type="presParOf" srcId="{7B405333-FDB5-4FBF-A120-D95645B74B84}" destId="{18F4946E-F01E-49E6-A7C1-4DEF29900881}" srcOrd="4" destOrd="0" presId="urn:microsoft.com/office/officeart/2005/8/layout/vList4"/>
    <dgm:cxn modelId="{99CABF78-1687-4E7F-9C65-70FF17D3D9BB}" type="presParOf" srcId="{18F4946E-F01E-49E6-A7C1-4DEF29900881}" destId="{6DB00DA4-ACA5-427B-B9E4-4C407E2457A5}" srcOrd="0" destOrd="0" presId="urn:microsoft.com/office/officeart/2005/8/layout/vList4"/>
    <dgm:cxn modelId="{0BDEA083-1F83-4B51-8BCF-29F9D995C82A}" type="presParOf" srcId="{18F4946E-F01E-49E6-A7C1-4DEF29900881}" destId="{FF175F87-CBD8-473F-8597-B9B0B8FD387F}" srcOrd="1" destOrd="0" presId="urn:microsoft.com/office/officeart/2005/8/layout/vList4"/>
    <dgm:cxn modelId="{75C781E4-80E2-4B5B-98B6-BAAD59B3B0C5}" type="presParOf" srcId="{18F4946E-F01E-49E6-A7C1-4DEF29900881}" destId="{2A3B01CC-A618-4661-A1C3-7296A5C6410C}" srcOrd="2" destOrd="0" presId="urn:microsoft.com/office/officeart/2005/8/layout/vList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083B2E-00C6-4DAA-9580-31155F200F07}" type="doc">
      <dgm:prSet loTypeId="urn:microsoft.com/office/officeart/2005/8/layout/vList4" loCatId="list" qsTypeId="urn:microsoft.com/office/officeart/2005/8/quickstyle/simple3" qsCatId="simple" csTypeId="urn:microsoft.com/office/officeart/2005/8/colors/accent3_5" csCatId="accent3" phldr="1"/>
      <dgm:spPr/>
    </dgm:pt>
    <dgm:pt modelId="{AE7716B5-64F5-4DC1-8B77-140A91E99B4C}">
      <dgm:prSet phldrT="[Text]" custT="1"/>
      <dgm:spPr/>
      <dgm:t>
        <a:bodyPr/>
        <a:lstStyle/>
        <a:p>
          <a:r>
            <a:rPr lang="cs-CZ" sz="6600" b="1" dirty="0" smtClean="0">
              <a:latin typeface="Times New Roman" pitchFamily="18" charset="0"/>
              <a:cs typeface="Times New Roman" pitchFamily="18" charset="0"/>
            </a:rPr>
            <a:t>    LIBYE</a:t>
          </a:r>
          <a:endParaRPr lang="cs-CZ" sz="6600" b="1" dirty="0">
            <a:latin typeface="Times New Roman" pitchFamily="18" charset="0"/>
            <a:cs typeface="Times New Roman" pitchFamily="18" charset="0"/>
          </a:endParaRPr>
        </a:p>
      </dgm:t>
    </dgm:pt>
    <dgm:pt modelId="{1803CFA7-8B94-475D-8BF8-DB283C6268A7}" type="parTrans" cxnId="{B4F5E3B5-094D-496A-95E2-12E9C7BAB05B}">
      <dgm:prSet/>
      <dgm:spPr/>
      <dgm:t>
        <a:bodyPr/>
        <a:lstStyle/>
        <a:p>
          <a:endParaRPr lang="cs-CZ"/>
        </a:p>
      </dgm:t>
    </dgm:pt>
    <dgm:pt modelId="{E413A1CF-C75C-4BBA-9A85-EA0029CF7A48}" type="sibTrans" cxnId="{B4F5E3B5-094D-496A-95E2-12E9C7BAB05B}">
      <dgm:prSet/>
      <dgm:spPr/>
      <dgm:t>
        <a:bodyPr/>
        <a:lstStyle/>
        <a:p>
          <a:endParaRPr lang="cs-CZ"/>
        </a:p>
      </dgm:t>
    </dgm:pt>
    <dgm:pt modelId="{80ACBC6A-2A8B-4B73-8D0C-A9C497F80632}">
      <dgm:prSet phldrT="[Text]" custT="1"/>
      <dgm:spPr/>
      <dgm:t>
        <a:bodyPr/>
        <a:lstStyle/>
        <a:p>
          <a:r>
            <a:rPr lang="cs-CZ" sz="6600" b="1" dirty="0" smtClean="0">
              <a:latin typeface="Times New Roman" pitchFamily="18" charset="0"/>
              <a:cs typeface="Times New Roman" pitchFamily="18" charset="0"/>
            </a:rPr>
            <a:t>    EGYPT</a:t>
          </a:r>
          <a:endParaRPr lang="cs-CZ" sz="6600" b="1" dirty="0">
            <a:latin typeface="Times New Roman" pitchFamily="18" charset="0"/>
            <a:cs typeface="Times New Roman" pitchFamily="18" charset="0"/>
          </a:endParaRPr>
        </a:p>
      </dgm:t>
    </dgm:pt>
    <dgm:pt modelId="{260343AC-E2DB-45C5-A29D-33D26382C9AB}" type="parTrans" cxnId="{6269BDB6-1A79-44E7-B53D-951C232D5094}">
      <dgm:prSet/>
      <dgm:spPr/>
      <dgm:t>
        <a:bodyPr/>
        <a:lstStyle/>
        <a:p>
          <a:endParaRPr lang="cs-CZ"/>
        </a:p>
      </dgm:t>
    </dgm:pt>
    <dgm:pt modelId="{70082F42-ABC4-4500-AD62-EF6234E4A89F}" type="sibTrans" cxnId="{6269BDB6-1A79-44E7-B53D-951C232D5094}">
      <dgm:prSet/>
      <dgm:spPr/>
      <dgm:t>
        <a:bodyPr/>
        <a:lstStyle/>
        <a:p>
          <a:endParaRPr lang="cs-CZ"/>
        </a:p>
      </dgm:t>
    </dgm:pt>
    <dgm:pt modelId="{10EF6203-679B-4FA9-A32D-536231C7875A}">
      <dgm:prSet phldrT="[Text]" custT="1"/>
      <dgm:spPr/>
      <dgm:t>
        <a:bodyPr/>
        <a:lstStyle/>
        <a:p>
          <a:r>
            <a:rPr lang="cs-CZ" sz="6600" b="1" dirty="0" smtClean="0">
              <a:latin typeface="Times New Roman" pitchFamily="18" charset="0"/>
              <a:cs typeface="Times New Roman" pitchFamily="18" charset="0"/>
            </a:rPr>
            <a:t>    MALI</a:t>
          </a:r>
          <a:endParaRPr lang="cs-CZ" sz="6600" b="1" dirty="0">
            <a:latin typeface="Times New Roman" pitchFamily="18" charset="0"/>
            <a:cs typeface="Times New Roman" pitchFamily="18" charset="0"/>
          </a:endParaRPr>
        </a:p>
      </dgm:t>
    </dgm:pt>
    <dgm:pt modelId="{5252E357-7E57-43D2-B2B5-6D7042D0D29D}" type="parTrans" cxnId="{F6D15229-A12A-44A2-B26A-6B67CC42AE67}">
      <dgm:prSet/>
      <dgm:spPr/>
      <dgm:t>
        <a:bodyPr/>
        <a:lstStyle/>
        <a:p>
          <a:endParaRPr lang="cs-CZ"/>
        </a:p>
      </dgm:t>
    </dgm:pt>
    <dgm:pt modelId="{7DACEA75-24DC-4A44-8480-D905B6E85192}" type="sibTrans" cxnId="{F6D15229-A12A-44A2-B26A-6B67CC42AE67}">
      <dgm:prSet/>
      <dgm:spPr/>
      <dgm:t>
        <a:bodyPr/>
        <a:lstStyle/>
        <a:p>
          <a:endParaRPr lang="cs-CZ"/>
        </a:p>
      </dgm:t>
    </dgm:pt>
    <dgm:pt modelId="{D946C7A7-6BFB-4306-AF79-9C7997E5BD9E}" type="pres">
      <dgm:prSet presAssocID="{9B083B2E-00C6-4DAA-9580-31155F200F07}" presName="linear" presStyleCnt="0">
        <dgm:presLayoutVars>
          <dgm:dir/>
          <dgm:resizeHandles val="exact"/>
        </dgm:presLayoutVars>
      </dgm:prSet>
      <dgm:spPr/>
    </dgm:pt>
    <dgm:pt modelId="{6A8735CA-E7F9-4599-BD42-6B88EB5CD4CA}" type="pres">
      <dgm:prSet presAssocID="{AE7716B5-64F5-4DC1-8B77-140A91E99B4C}" presName="comp" presStyleCnt="0"/>
      <dgm:spPr/>
    </dgm:pt>
    <dgm:pt modelId="{7E618AB2-54FE-4C38-BA95-F8FA32C601CF}" type="pres">
      <dgm:prSet presAssocID="{AE7716B5-64F5-4DC1-8B77-140A91E99B4C}" presName="box" presStyleLbl="node1" presStyleIdx="0" presStyleCnt="3"/>
      <dgm:spPr/>
      <dgm:t>
        <a:bodyPr/>
        <a:lstStyle/>
        <a:p>
          <a:endParaRPr lang="cs-CZ"/>
        </a:p>
      </dgm:t>
    </dgm:pt>
    <dgm:pt modelId="{46EDE761-1171-4919-A2FC-E27F4C8C94CC}" type="pres">
      <dgm:prSet presAssocID="{AE7716B5-64F5-4DC1-8B77-140A91E99B4C}" presName="img" presStyleLbl="fgImgPlace1" presStyleIdx="0" presStyleCnt="3" custScaleX="129165" custScaleY="12519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9C33461-3CEB-49B8-9716-FB2898DBD217}" type="pres">
      <dgm:prSet presAssocID="{AE7716B5-64F5-4DC1-8B77-140A91E99B4C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528431-6FF1-4BA1-B502-A2306E29C1DE}" type="pres">
      <dgm:prSet presAssocID="{E413A1CF-C75C-4BBA-9A85-EA0029CF7A48}" presName="spacer" presStyleCnt="0"/>
      <dgm:spPr/>
    </dgm:pt>
    <dgm:pt modelId="{BB02BEC9-8304-45C1-A7E3-AE164E346534}" type="pres">
      <dgm:prSet presAssocID="{80ACBC6A-2A8B-4B73-8D0C-A9C497F80632}" presName="comp" presStyleCnt="0"/>
      <dgm:spPr/>
    </dgm:pt>
    <dgm:pt modelId="{C4B54FA1-2CA7-4C11-B7E0-7ABD7A8DB086}" type="pres">
      <dgm:prSet presAssocID="{80ACBC6A-2A8B-4B73-8D0C-A9C497F80632}" presName="box" presStyleLbl="node1" presStyleIdx="1" presStyleCnt="3"/>
      <dgm:spPr/>
      <dgm:t>
        <a:bodyPr/>
        <a:lstStyle/>
        <a:p>
          <a:endParaRPr lang="cs-CZ"/>
        </a:p>
      </dgm:t>
    </dgm:pt>
    <dgm:pt modelId="{64280B86-F0B1-40F7-8862-ACC3C114BE1A}" type="pres">
      <dgm:prSet presAssocID="{80ACBC6A-2A8B-4B73-8D0C-A9C497F80632}" presName="img" presStyleLbl="fgImgPlace1" presStyleIdx="1" presStyleCnt="3" custScaleX="130420" custScaleY="12453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7DF6F85-2632-4E21-AFAE-E23CB4423C48}" type="pres">
      <dgm:prSet presAssocID="{80ACBC6A-2A8B-4B73-8D0C-A9C497F80632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E4474D-B070-4073-B963-BCEF99B3A447}" type="pres">
      <dgm:prSet presAssocID="{70082F42-ABC4-4500-AD62-EF6234E4A89F}" presName="spacer" presStyleCnt="0"/>
      <dgm:spPr/>
    </dgm:pt>
    <dgm:pt modelId="{62BCCD6A-5C0F-49D1-85C2-5061CE8D1F2E}" type="pres">
      <dgm:prSet presAssocID="{10EF6203-679B-4FA9-A32D-536231C7875A}" presName="comp" presStyleCnt="0"/>
      <dgm:spPr/>
    </dgm:pt>
    <dgm:pt modelId="{82085B00-74A9-44B0-AD04-4CFF9131C6C3}" type="pres">
      <dgm:prSet presAssocID="{10EF6203-679B-4FA9-A32D-536231C7875A}" presName="box" presStyleLbl="node1" presStyleIdx="2" presStyleCnt="3"/>
      <dgm:spPr/>
      <dgm:t>
        <a:bodyPr/>
        <a:lstStyle/>
        <a:p>
          <a:endParaRPr lang="cs-CZ"/>
        </a:p>
      </dgm:t>
    </dgm:pt>
    <dgm:pt modelId="{4331FAC9-2918-4504-9F55-44923782C705}" type="pres">
      <dgm:prSet presAssocID="{10EF6203-679B-4FA9-A32D-536231C7875A}" presName="img" presStyleLbl="fgImgPlace1" presStyleIdx="2" presStyleCnt="3" custScaleX="129201" custScaleY="12342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CD96751E-D26F-4579-BAFA-AD7AB51014FA}" type="pres">
      <dgm:prSet presAssocID="{10EF6203-679B-4FA9-A32D-536231C7875A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D15229-A12A-44A2-B26A-6B67CC42AE67}" srcId="{9B083B2E-00C6-4DAA-9580-31155F200F07}" destId="{10EF6203-679B-4FA9-A32D-536231C7875A}" srcOrd="2" destOrd="0" parTransId="{5252E357-7E57-43D2-B2B5-6D7042D0D29D}" sibTransId="{7DACEA75-24DC-4A44-8480-D905B6E85192}"/>
    <dgm:cxn modelId="{88795B78-1233-40E4-86CF-C71B45945F42}" type="presOf" srcId="{10EF6203-679B-4FA9-A32D-536231C7875A}" destId="{82085B00-74A9-44B0-AD04-4CFF9131C6C3}" srcOrd="0" destOrd="0" presId="urn:microsoft.com/office/officeart/2005/8/layout/vList4"/>
    <dgm:cxn modelId="{24A8AF7E-DF9E-4422-809A-81282D9D2D57}" type="presOf" srcId="{AE7716B5-64F5-4DC1-8B77-140A91E99B4C}" destId="{7E618AB2-54FE-4C38-BA95-F8FA32C601CF}" srcOrd="0" destOrd="0" presId="urn:microsoft.com/office/officeart/2005/8/layout/vList4"/>
    <dgm:cxn modelId="{A86D6537-2C56-44C7-81F6-6C60E84AD439}" type="presOf" srcId="{80ACBC6A-2A8B-4B73-8D0C-A9C497F80632}" destId="{C4B54FA1-2CA7-4C11-B7E0-7ABD7A8DB086}" srcOrd="0" destOrd="0" presId="urn:microsoft.com/office/officeart/2005/8/layout/vList4"/>
    <dgm:cxn modelId="{2EDE2F0B-28B5-428D-92F8-D08DDDB2C533}" type="presOf" srcId="{10EF6203-679B-4FA9-A32D-536231C7875A}" destId="{CD96751E-D26F-4579-BAFA-AD7AB51014FA}" srcOrd="1" destOrd="0" presId="urn:microsoft.com/office/officeart/2005/8/layout/vList4"/>
    <dgm:cxn modelId="{B4F5E3B5-094D-496A-95E2-12E9C7BAB05B}" srcId="{9B083B2E-00C6-4DAA-9580-31155F200F07}" destId="{AE7716B5-64F5-4DC1-8B77-140A91E99B4C}" srcOrd="0" destOrd="0" parTransId="{1803CFA7-8B94-475D-8BF8-DB283C6268A7}" sibTransId="{E413A1CF-C75C-4BBA-9A85-EA0029CF7A48}"/>
    <dgm:cxn modelId="{6269BDB6-1A79-44E7-B53D-951C232D5094}" srcId="{9B083B2E-00C6-4DAA-9580-31155F200F07}" destId="{80ACBC6A-2A8B-4B73-8D0C-A9C497F80632}" srcOrd="1" destOrd="0" parTransId="{260343AC-E2DB-45C5-A29D-33D26382C9AB}" sibTransId="{70082F42-ABC4-4500-AD62-EF6234E4A89F}"/>
    <dgm:cxn modelId="{8C7E5519-58EE-4C3D-8A21-E6BA2645CA39}" type="presOf" srcId="{80ACBC6A-2A8B-4B73-8D0C-A9C497F80632}" destId="{87DF6F85-2632-4E21-AFAE-E23CB4423C48}" srcOrd="1" destOrd="0" presId="urn:microsoft.com/office/officeart/2005/8/layout/vList4"/>
    <dgm:cxn modelId="{FFD0015D-A70B-4E60-A54A-160C1B4C0E39}" type="presOf" srcId="{AE7716B5-64F5-4DC1-8B77-140A91E99B4C}" destId="{A9C33461-3CEB-49B8-9716-FB2898DBD217}" srcOrd="1" destOrd="0" presId="urn:microsoft.com/office/officeart/2005/8/layout/vList4"/>
    <dgm:cxn modelId="{A3EEE103-9FAE-46ED-8867-5C003A8E1042}" type="presOf" srcId="{9B083B2E-00C6-4DAA-9580-31155F200F07}" destId="{D946C7A7-6BFB-4306-AF79-9C7997E5BD9E}" srcOrd="0" destOrd="0" presId="urn:microsoft.com/office/officeart/2005/8/layout/vList4"/>
    <dgm:cxn modelId="{73850109-9CBD-4B56-BE8C-962ECD3116AC}" type="presParOf" srcId="{D946C7A7-6BFB-4306-AF79-9C7997E5BD9E}" destId="{6A8735CA-E7F9-4599-BD42-6B88EB5CD4CA}" srcOrd="0" destOrd="0" presId="urn:microsoft.com/office/officeart/2005/8/layout/vList4"/>
    <dgm:cxn modelId="{A0F90DAE-B6BF-41C7-BE55-CEA45F2049AB}" type="presParOf" srcId="{6A8735CA-E7F9-4599-BD42-6B88EB5CD4CA}" destId="{7E618AB2-54FE-4C38-BA95-F8FA32C601CF}" srcOrd="0" destOrd="0" presId="urn:microsoft.com/office/officeart/2005/8/layout/vList4"/>
    <dgm:cxn modelId="{B7D581D4-7B03-48C4-B5DA-CEECB1027BAF}" type="presParOf" srcId="{6A8735CA-E7F9-4599-BD42-6B88EB5CD4CA}" destId="{46EDE761-1171-4919-A2FC-E27F4C8C94CC}" srcOrd="1" destOrd="0" presId="urn:microsoft.com/office/officeart/2005/8/layout/vList4"/>
    <dgm:cxn modelId="{C389C5F1-2108-4A8E-AD57-EBCC52AB60B6}" type="presParOf" srcId="{6A8735CA-E7F9-4599-BD42-6B88EB5CD4CA}" destId="{A9C33461-3CEB-49B8-9716-FB2898DBD217}" srcOrd="2" destOrd="0" presId="urn:microsoft.com/office/officeart/2005/8/layout/vList4"/>
    <dgm:cxn modelId="{F176E9DB-F142-4EB7-B2E7-639EAE35A888}" type="presParOf" srcId="{D946C7A7-6BFB-4306-AF79-9C7997E5BD9E}" destId="{A5528431-6FF1-4BA1-B502-A2306E29C1DE}" srcOrd="1" destOrd="0" presId="urn:microsoft.com/office/officeart/2005/8/layout/vList4"/>
    <dgm:cxn modelId="{9233819C-9943-41E3-B37A-CAEC55446AF4}" type="presParOf" srcId="{D946C7A7-6BFB-4306-AF79-9C7997E5BD9E}" destId="{BB02BEC9-8304-45C1-A7E3-AE164E346534}" srcOrd="2" destOrd="0" presId="urn:microsoft.com/office/officeart/2005/8/layout/vList4"/>
    <dgm:cxn modelId="{65B38DC6-1C6E-4727-A487-DEB894506223}" type="presParOf" srcId="{BB02BEC9-8304-45C1-A7E3-AE164E346534}" destId="{C4B54FA1-2CA7-4C11-B7E0-7ABD7A8DB086}" srcOrd="0" destOrd="0" presId="urn:microsoft.com/office/officeart/2005/8/layout/vList4"/>
    <dgm:cxn modelId="{4C5FA3DD-AC6F-4A97-A15C-70F52A06F6FF}" type="presParOf" srcId="{BB02BEC9-8304-45C1-A7E3-AE164E346534}" destId="{64280B86-F0B1-40F7-8862-ACC3C114BE1A}" srcOrd="1" destOrd="0" presId="urn:microsoft.com/office/officeart/2005/8/layout/vList4"/>
    <dgm:cxn modelId="{CC71CEF6-9A66-40F1-B4C3-79F1E795E173}" type="presParOf" srcId="{BB02BEC9-8304-45C1-A7E3-AE164E346534}" destId="{87DF6F85-2632-4E21-AFAE-E23CB4423C48}" srcOrd="2" destOrd="0" presId="urn:microsoft.com/office/officeart/2005/8/layout/vList4"/>
    <dgm:cxn modelId="{B4B1F153-7923-4C80-9387-C33B2DB6510F}" type="presParOf" srcId="{D946C7A7-6BFB-4306-AF79-9C7997E5BD9E}" destId="{B1E4474D-B070-4073-B963-BCEF99B3A447}" srcOrd="3" destOrd="0" presId="urn:microsoft.com/office/officeart/2005/8/layout/vList4"/>
    <dgm:cxn modelId="{C45DEA28-417D-404A-8D6B-0FBD4829846E}" type="presParOf" srcId="{D946C7A7-6BFB-4306-AF79-9C7997E5BD9E}" destId="{62BCCD6A-5C0F-49D1-85C2-5061CE8D1F2E}" srcOrd="4" destOrd="0" presId="urn:microsoft.com/office/officeart/2005/8/layout/vList4"/>
    <dgm:cxn modelId="{B76AE98A-6364-4A75-A2D5-0E9C68B48B85}" type="presParOf" srcId="{62BCCD6A-5C0F-49D1-85C2-5061CE8D1F2E}" destId="{82085B00-74A9-44B0-AD04-4CFF9131C6C3}" srcOrd="0" destOrd="0" presId="urn:microsoft.com/office/officeart/2005/8/layout/vList4"/>
    <dgm:cxn modelId="{5798D57A-C47D-4740-AB48-490514B96391}" type="presParOf" srcId="{62BCCD6A-5C0F-49D1-85C2-5061CE8D1F2E}" destId="{4331FAC9-2918-4504-9F55-44923782C705}" srcOrd="1" destOrd="0" presId="urn:microsoft.com/office/officeart/2005/8/layout/vList4"/>
    <dgm:cxn modelId="{1120ADE3-04BE-4F69-9E55-DDB322F9C30E}" type="presParOf" srcId="{62BCCD6A-5C0F-49D1-85C2-5061CE8D1F2E}" destId="{CD96751E-D26F-4579-BAFA-AD7AB51014FA}" srcOrd="2" destOrd="0" presId="urn:microsoft.com/office/officeart/2005/8/layout/vList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B0A1B8-A5CD-4E98-9B0D-C4503666ABEC}" type="doc">
      <dgm:prSet loTypeId="urn:microsoft.com/office/officeart/2005/8/layout/vList4" loCatId="list" qsTypeId="urn:microsoft.com/office/officeart/2005/8/quickstyle/simple1" qsCatId="simple" csTypeId="urn:microsoft.com/office/officeart/2005/8/colors/accent3_5" csCatId="accent3" phldr="1"/>
      <dgm:spPr/>
    </dgm:pt>
    <dgm:pt modelId="{564A42A3-B27D-4767-958B-4099921094AE}">
      <dgm:prSet phldrT="[Text]" custT="1"/>
      <dgm:spPr/>
      <dgm:t>
        <a:bodyPr/>
        <a:lstStyle/>
        <a:p>
          <a:r>
            <a:rPr lang="cs-CZ" sz="6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NIGER </a:t>
          </a:r>
          <a:endParaRPr lang="cs-CZ" sz="6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5E7ADB7-442E-419A-8DA5-E6349E77B325}" type="parTrans" cxnId="{72F69856-5B3C-4915-924C-6B223DAA16AE}">
      <dgm:prSet/>
      <dgm:spPr/>
      <dgm:t>
        <a:bodyPr/>
        <a:lstStyle/>
        <a:p>
          <a:endParaRPr lang="cs-CZ"/>
        </a:p>
      </dgm:t>
    </dgm:pt>
    <dgm:pt modelId="{7EF2B4F9-79CD-40B9-9B28-6F55D0A26009}" type="sibTrans" cxnId="{72F69856-5B3C-4915-924C-6B223DAA16AE}">
      <dgm:prSet/>
      <dgm:spPr/>
      <dgm:t>
        <a:bodyPr/>
        <a:lstStyle/>
        <a:p>
          <a:endParaRPr lang="cs-CZ"/>
        </a:p>
      </dgm:t>
    </dgm:pt>
    <dgm:pt modelId="{93E7B076-B6B2-4454-BC78-51D403E156B4}">
      <dgm:prSet phldrT="[Text]" custT="1"/>
      <dgm:spPr/>
      <dgm:t>
        <a:bodyPr/>
        <a:lstStyle/>
        <a:p>
          <a:r>
            <a:rPr lang="cs-CZ" sz="6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ČAD</a:t>
          </a:r>
          <a:endParaRPr lang="cs-CZ" sz="6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A97F61F-B248-451C-8FEE-FC524BDF0717}" type="parTrans" cxnId="{D7A3EC27-4EC8-4701-9F77-63671C79640B}">
      <dgm:prSet/>
      <dgm:spPr/>
      <dgm:t>
        <a:bodyPr/>
        <a:lstStyle/>
        <a:p>
          <a:endParaRPr lang="cs-CZ"/>
        </a:p>
      </dgm:t>
    </dgm:pt>
    <dgm:pt modelId="{3AE9F459-4198-4F00-A9E9-FBA78250B9A7}" type="sibTrans" cxnId="{D7A3EC27-4EC8-4701-9F77-63671C79640B}">
      <dgm:prSet/>
      <dgm:spPr/>
      <dgm:t>
        <a:bodyPr/>
        <a:lstStyle/>
        <a:p>
          <a:endParaRPr lang="cs-CZ"/>
        </a:p>
      </dgm:t>
    </dgm:pt>
    <dgm:pt modelId="{B305761B-38A5-42BA-B06B-54ABF86EB446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SÚDÁN</a:t>
          </a:r>
          <a:endParaRPr lang="cs-CZ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7B9D2EA-3EC0-41B4-BCBC-90DDDBDB1D96}" type="parTrans" cxnId="{0BD3DB1A-CFDC-4E2F-A1FC-7715D039A37C}">
      <dgm:prSet/>
      <dgm:spPr/>
      <dgm:t>
        <a:bodyPr/>
        <a:lstStyle/>
        <a:p>
          <a:endParaRPr lang="cs-CZ"/>
        </a:p>
      </dgm:t>
    </dgm:pt>
    <dgm:pt modelId="{9F131EA0-16BF-4D0D-89D7-7C6927D6DF0F}" type="sibTrans" cxnId="{0BD3DB1A-CFDC-4E2F-A1FC-7715D039A37C}">
      <dgm:prSet/>
      <dgm:spPr/>
      <dgm:t>
        <a:bodyPr/>
        <a:lstStyle/>
        <a:p>
          <a:endParaRPr lang="cs-CZ"/>
        </a:p>
      </dgm:t>
    </dgm:pt>
    <dgm:pt modelId="{C99B544A-2832-4C24-AB51-657A28DD04DA}" type="pres">
      <dgm:prSet presAssocID="{97B0A1B8-A5CD-4E98-9B0D-C4503666ABEC}" presName="linear" presStyleCnt="0">
        <dgm:presLayoutVars>
          <dgm:dir/>
          <dgm:resizeHandles val="exact"/>
        </dgm:presLayoutVars>
      </dgm:prSet>
      <dgm:spPr/>
    </dgm:pt>
    <dgm:pt modelId="{D67EC3FF-C7E0-49BF-9287-3526AB87CD45}" type="pres">
      <dgm:prSet presAssocID="{564A42A3-B27D-4767-958B-4099921094AE}" presName="comp" presStyleCnt="0"/>
      <dgm:spPr/>
    </dgm:pt>
    <dgm:pt modelId="{6BB22DE6-1A8C-439A-A8E5-E961035CB613}" type="pres">
      <dgm:prSet presAssocID="{564A42A3-B27D-4767-958B-4099921094AE}" presName="box" presStyleLbl="node1" presStyleIdx="0" presStyleCnt="3"/>
      <dgm:spPr/>
      <dgm:t>
        <a:bodyPr/>
        <a:lstStyle/>
        <a:p>
          <a:endParaRPr lang="cs-CZ"/>
        </a:p>
      </dgm:t>
    </dgm:pt>
    <dgm:pt modelId="{C43D1670-6F80-4300-971E-373B2996AC59}" type="pres">
      <dgm:prSet presAssocID="{564A42A3-B27D-4767-958B-4099921094AE}" presName="img" presStyleLbl="fgImgPlace1" presStyleIdx="0" presStyleCnt="3" custScaleX="131867" custScaleY="138882" custLinFactNeighborX="2733" custLinFactNeighborY="-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BDB3F14-7237-4EDC-90B1-0C2EA2869067}" type="pres">
      <dgm:prSet presAssocID="{564A42A3-B27D-4767-958B-4099921094A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F62ED0-3394-4084-BDB4-47999496857E}" type="pres">
      <dgm:prSet presAssocID="{7EF2B4F9-79CD-40B9-9B28-6F55D0A26009}" presName="spacer" presStyleCnt="0"/>
      <dgm:spPr/>
    </dgm:pt>
    <dgm:pt modelId="{B16A8581-8D24-4147-98BE-142DCC3E03E3}" type="pres">
      <dgm:prSet presAssocID="{93E7B076-B6B2-4454-BC78-51D403E156B4}" presName="comp" presStyleCnt="0"/>
      <dgm:spPr/>
    </dgm:pt>
    <dgm:pt modelId="{1543CA22-D3C6-4084-A92E-CB8EF4276477}" type="pres">
      <dgm:prSet presAssocID="{93E7B076-B6B2-4454-BC78-51D403E156B4}" presName="box" presStyleLbl="node1" presStyleIdx="1" presStyleCnt="3"/>
      <dgm:spPr/>
      <dgm:t>
        <a:bodyPr/>
        <a:lstStyle/>
        <a:p>
          <a:endParaRPr lang="cs-CZ"/>
        </a:p>
      </dgm:t>
    </dgm:pt>
    <dgm:pt modelId="{9B6F7356-85DE-4F31-A198-E2828E5410FF}" type="pres">
      <dgm:prSet presAssocID="{93E7B076-B6B2-4454-BC78-51D403E156B4}" presName="img" presStyleLbl="fgImgPlace1" presStyleIdx="1" presStyleCnt="3" custScaleX="131489" custScaleY="13903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15013DB-D45B-4B9E-9A57-A18345245404}" type="pres">
      <dgm:prSet presAssocID="{93E7B076-B6B2-4454-BC78-51D403E156B4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392888-8567-49F3-88EF-2621A4E0A703}" type="pres">
      <dgm:prSet presAssocID="{3AE9F459-4198-4F00-A9E9-FBA78250B9A7}" presName="spacer" presStyleCnt="0"/>
      <dgm:spPr/>
    </dgm:pt>
    <dgm:pt modelId="{366D19DC-0680-491B-BD6E-0A050987B2A1}" type="pres">
      <dgm:prSet presAssocID="{B305761B-38A5-42BA-B06B-54ABF86EB446}" presName="comp" presStyleCnt="0"/>
      <dgm:spPr/>
    </dgm:pt>
    <dgm:pt modelId="{2CDD0B13-B3D1-46F4-8E37-19AA70BF6F93}" type="pres">
      <dgm:prSet presAssocID="{B305761B-38A5-42BA-B06B-54ABF86EB446}" presName="box" presStyleLbl="node1" presStyleIdx="2" presStyleCnt="3"/>
      <dgm:spPr/>
      <dgm:t>
        <a:bodyPr/>
        <a:lstStyle/>
        <a:p>
          <a:endParaRPr lang="cs-CZ"/>
        </a:p>
      </dgm:t>
    </dgm:pt>
    <dgm:pt modelId="{398D53F1-0AA3-44DD-AC82-A21D4AEEC240}" type="pres">
      <dgm:prSet presAssocID="{B305761B-38A5-42BA-B06B-54ABF86EB446}" presName="img" presStyleLbl="fgImgPlace1" presStyleIdx="2" presStyleCnt="3" custScaleX="127391" custScaleY="137187" custLinFactNeighborX="-10679" custLinFactNeighborY="-427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2B81B57-FEAF-435D-BF4B-F39229E51C65}" type="pres">
      <dgm:prSet presAssocID="{B305761B-38A5-42BA-B06B-54ABF86EB446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E3070CC-13BA-4327-8DA0-5C306684099D}" type="presOf" srcId="{B305761B-38A5-42BA-B06B-54ABF86EB446}" destId="{82B81B57-FEAF-435D-BF4B-F39229E51C65}" srcOrd="1" destOrd="0" presId="urn:microsoft.com/office/officeart/2005/8/layout/vList4"/>
    <dgm:cxn modelId="{4D95FD94-47ED-4736-AD09-A28F81586B9F}" type="presOf" srcId="{93E7B076-B6B2-4454-BC78-51D403E156B4}" destId="{1543CA22-D3C6-4084-A92E-CB8EF4276477}" srcOrd="0" destOrd="0" presId="urn:microsoft.com/office/officeart/2005/8/layout/vList4"/>
    <dgm:cxn modelId="{73EEA71D-813C-4B98-B4E9-C1DFA4FC525C}" type="presOf" srcId="{B305761B-38A5-42BA-B06B-54ABF86EB446}" destId="{2CDD0B13-B3D1-46F4-8E37-19AA70BF6F93}" srcOrd="0" destOrd="0" presId="urn:microsoft.com/office/officeart/2005/8/layout/vList4"/>
    <dgm:cxn modelId="{0BD3DB1A-CFDC-4E2F-A1FC-7715D039A37C}" srcId="{97B0A1B8-A5CD-4E98-9B0D-C4503666ABEC}" destId="{B305761B-38A5-42BA-B06B-54ABF86EB446}" srcOrd="2" destOrd="0" parTransId="{F7B9D2EA-3EC0-41B4-BCBC-90DDDBDB1D96}" sibTransId="{9F131EA0-16BF-4D0D-89D7-7C6927D6DF0F}"/>
    <dgm:cxn modelId="{EB3AE21B-37BE-4BCB-BB6C-A9D8257AADB1}" type="presOf" srcId="{93E7B076-B6B2-4454-BC78-51D403E156B4}" destId="{F15013DB-D45B-4B9E-9A57-A18345245404}" srcOrd="1" destOrd="0" presId="urn:microsoft.com/office/officeart/2005/8/layout/vList4"/>
    <dgm:cxn modelId="{90BAC66B-59D0-4368-BF96-7F2992AB6547}" type="presOf" srcId="{564A42A3-B27D-4767-958B-4099921094AE}" destId="{6BB22DE6-1A8C-439A-A8E5-E961035CB613}" srcOrd="0" destOrd="0" presId="urn:microsoft.com/office/officeart/2005/8/layout/vList4"/>
    <dgm:cxn modelId="{3DDF6112-639A-4622-AE13-30AF263185B8}" type="presOf" srcId="{564A42A3-B27D-4767-958B-4099921094AE}" destId="{ABDB3F14-7237-4EDC-90B1-0C2EA2869067}" srcOrd="1" destOrd="0" presId="urn:microsoft.com/office/officeart/2005/8/layout/vList4"/>
    <dgm:cxn modelId="{72F69856-5B3C-4915-924C-6B223DAA16AE}" srcId="{97B0A1B8-A5CD-4E98-9B0D-C4503666ABEC}" destId="{564A42A3-B27D-4767-958B-4099921094AE}" srcOrd="0" destOrd="0" parTransId="{B5E7ADB7-442E-419A-8DA5-E6349E77B325}" sibTransId="{7EF2B4F9-79CD-40B9-9B28-6F55D0A26009}"/>
    <dgm:cxn modelId="{D7A3EC27-4EC8-4701-9F77-63671C79640B}" srcId="{97B0A1B8-A5CD-4E98-9B0D-C4503666ABEC}" destId="{93E7B076-B6B2-4454-BC78-51D403E156B4}" srcOrd="1" destOrd="0" parTransId="{BA97F61F-B248-451C-8FEE-FC524BDF0717}" sibTransId="{3AE9F459-4198-4F00-A9E9-FBA78250B9A7}"/>
    <dgm:cxn modelId="{5D77ABB4-AF7E-4781-8963-62C0FAD29A19}" type="presOf" srcId="{97B0A1B8-A5CD-4E98-9B0D-C4503666ABEC}" destId="{C99B544A-2832-4C24-AB51-657A28DD04DA}" srcOrd="0" destOrd="0" presId="urn:microsoft.com/office/officeart/2005/8/layout/vList4"/>
    <dgm:cxn modelId="{6B9A6958-F847-4B07-9F92-22B86B497AC1}" type="presParOf" srcId="{C99B544A-2832-4C24-AB51-657A28DD04DA}" destId="{D67EC3FF-C7E0-49BF-9287-3526AB87CD45}" srcOrd="0" destOrd="0" presId="urn:microsoft.com/office/officeart/2005/8/layout/vList4"/>
    <dgm:cxn modelId="{8C315D02-0A0E-49D1-965F-34435175FDE5}" type="presParOf" srcId="{D67EC3FF-C7E0-49BF-9287-3526AB87CD45}" destId="{6BB22DE6-1A8C-439A-A8E5-E961035CB613}" srcOrd="0" destOrd="0" presId="urn:microsoft.com/office/officeart/2005/8/layout/vList4"/>
    <dgm:cxn modelId="{02E41DE8-7F08-43F4-BD2D-90C076EEAEEA}" type="presParOf" srcId="{D67EC3FF-C7E0-49BF-9287-3526AB87CD45}" destId="{C43D1670-6F80-4300-971E-373B2996AC59}" srcOrd="1" destOrd="0" presId="urn:microsoft.com/office/officeart/2005/8/layout/vList4"/>
    <dgm:cxn modelId="{C74049FB-E933-48BC-B43E-8B617FF4E8F9}" type="presParOf" srcId="{D67EC3FF-C7E0-49BF-9287-3526AB87CD45}" destId="{ABDB3F14-7237-4EDC-90B1-0C2EA2869067}" srcOrd="2" destOrd="0" presId="urn:microsoft.com/office/officeart/2005/8/layout/vList4"/>
    <dgm:cxn modelId="{14061F78-9388-458F-BA44-8BF3AE4AF955}" type="presParOf" srcId="{C99B544A-2832-4C24-AB51-657A28DD04DA}" destId="{07F62ED0-3394-4084-BDB4-47999496857E}" srcOrd="1" destOrd="0" presId="urn:microsoft.com/office/officeart/2005/8/layout/vList4"/>
    <dgm:cxn modelId="{FB17C80C-6881-4DA3-9E32-D4E45823D2C9}" type="presParOf" srcId="{C99B544A-2832-4C24-AB51-657A28DD04DA}" destId="{B16A8581-8D24-4147-98BE-142DCC3E03E3}" srcOrd="2" destOrd="0" presId="urn:microsoft.com/office/officeart/2005/8/layout/vList4"/>
    <dgm:cxn modelId="{9EB58338-6D60-4B82-8C27-9D95B5DEBB3E}" type="presParOf" srcId="{B16A8581-8D24-4147-98BE-142DCC3E03E3}" destId="{1543CA22-D3C6-4084-A92E-CB8EF4276477}" srcOrd="0" destOrd="0" presId="urn:microsoft.com/office/officeart/2005/8/layout/vList4"/>
    <dgm:cxn modelId="{66540418-D177-43D3-B65A-F1785A7D18B3}" type="presParOf" srcId="{B16A8581-8D24-4147-98BE-142DCC3E03E3}" destId="{9B6F7356-85DE-4F31-A198-E2828E5410FF}" srcOrd="1" destOrd="0" presId="urn:microsoft.com/office/officeart/2005/8/layout/vList4"/>
    <dgm:cxn modelId="{DA64EE2D-3889-4477-A88C-95FED8F55EB5}" type="presParOf" srcId="{B16A8581-8D24-4147-98BE-142DCC3E03E3}" destId="{F15013DB-D45B-4B9E-9A57-A18345245404}" srcOrd="2" destOrd="0" presId="urn:microsoft.com/office/officeart/2005/8/layout/vList4"/>
    <dgm:cxn modelId="{E8E2CBEA-5E9D-4A60-99BF-3883A6AAE820}" type="presParOf" srcId="{C99B544A-2832-4C24-AB51-657A28DD04DA}" destId="{17392888-8567-49F3-88EF-2621A4E0A703}" srcOrd="3" destOrd="0" presId="urn:microsoft.com/office/officeart/2005/8/layout/vList4"/>
    <dgm:cxn modelId="{0B09A074-1A50-417F-95B0-4ED6EB77E93B}" type="presParOf" srcId="{C99B544A-2832-4C24-AB51-657A28DD04DA}" destId="{366D19DC-0680-491B-BD6E-0A050987B2A1}" srcOrd="4" destOrd="0" presId="urn:microsoft.com/office/officeart/2005/8/layout/vList4"/>
    <dgm:cxn modelId="{66CD520B-2183-4F78-8121-1AD8979C186B}" type="presParOf" srcId="{366D19DC-0680-491B-BD6E-0A050987B2A1}" destId="{2CDD0B13-B3D1-46F4-8E37-19AA70BF6F93}" srcOrd="0" destOrd="0" presId="urn:microsoft.com/office/officeart/2005/8/layout/vList4"/>
    <dgm:cxn modelId="{B24DAB8F-B691-4ACF-B53F-5DC18B7C7418}" type="presParOf" srcId="{366D19DC-0680-491B-BD6E-0A050987B2A1}" destId="{398D53F1-0AA3-44DD-AC82-A21D4AEEC240}" srcOrd="1" destOrd="0" presId="urn:microsoft.com/office/officeart/2005/8/layout/vList4"/>
    <dgm:cxn modelId="{ED8427EA-542C-4CD9-8CE2-E03A7DC478AC}" type="presParOf" srcId="{366D19DC-0680-491B-BD6E-0A050987B2A1}" destId="{82B81B57-FEAF-435D-BF4B-F39229E51C65}" srcOrd="2" destOrd="0" presId="urn:microsoft.com/office/officeart/2005/8/layout/vList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81EC7-83FB-4A6A-A9B1-DB36FC5153F1}" type="datetimeFigureOut">
              <a:rPr lang="cs-CZ" smtClean="0"/>
              <a:pPr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61003-E0C7-4833-9D27-F649CEC91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dovolena.zasluncem.cz/fotky/565/56537/105392_l.jpg" TargetMode="External"/><Relationship Id="rId13" Type="http://schemas.openxmlformats.org/officeDocument/2006/relationships/hyperlink" Target="http://www.fiftyfifty.cz/files/image/naklady-na-jidlo/cad.jpg" TargetMode="External"/><Relationship Id="rId3" Type="http://schemas.openxmlformats.org/officeDocument/2006/relationships/hyperlink" Target="http://www.einfopedia.com/wp-content/uploads/2011/03/sahara-desert.jpg" TargetMode="External"/><Relationship Id="rId7" Type="http://schemas.openxmlformats.org/officeDocument/2006/relationships/hyperlink" Target="http://www02.abb.com/global/seitp/seitp202.nsf/0/167d7c8bf3246f06c12575dd00322d17/$file/Oran_text.jpg" TargetMode="External"/><Relationship Id="rId12" Type="http://schemas.openxmlformats.org/officeDocument/2006/relationships/hyperlink" Target="http://www.hedvabnastezka.cz/a_image/504" TargetMode="External"/><Relationship Id="rId2" Type="http://schemas.openxmlformats.org/officeDocument/2006/relationships/hyperlink" Target="http://www.decorative-maps.com/image-files/pinchon/pinchon_afrique_nord.jpg" TargetMode="External"/><Relationship Id="rId16" Type="http://schemas.openxmlformats.org/officeDocument/2006/relationships/hyperlink" Target="http://www.egypt-dovolena.com/wp-content/uploads/2009/01/egypt-dovolena-hilton-long-beach-0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edvabnastezka.cz/a_image/913" TargetMode="External"/><Relationship Id="rId11" Type="http://schemas.openxmlformats.org/officeDocument/2006/relationships/hyperlink" Target="http://sacredsites.com/africa/mali/images/dogon-village-500.jpg" TargetMode="External"/><Relationship Id="rId5" Type="http://schemas.openxmlformats.org/officeDocument/2006/relationships/hyperlink" Target="http://www.tripzone.cz/content_img_cs/000/giza-velbloudi-a-pyramidy-w-443.jpg" TargetMode="External"/><Relationship Id="rId15" Type="http://schemas.openxmlformats.org/officeDocument/2006/relationships/hyperlink" Target="https://www.cia.gov/library/publications/the-world-factbook/graphics/flags/large/eg-lgflag.gif" TargetMode="External"/><Relationship Id="rId10" Type="http://schemas.openxmlformats.org/officeDocument/2006/relationships/hyperlink" Target="http://www.egyptreality.cz/foto_small/dekor/egypt.jpg" TargetMode="External"/><Relationship Id="rId4" Type="http://schemas.openxmlformats.org/officeDocument/2006/relationships/hyperlink" Target="http://www2.geog.uni-heidelberg.de/media/forschung/physio_perunazca1.jpg" TargetMode="External"/><Relationship Id="rId9" Type="http://schemas.openxmlformats.org/officeDocument/2006/relationships/hyperlink" Target="http://im.novinky.cz/620/256209-top_foto1-4os5g.jpg" TargetMode="External"/><Relationship Id="rId14" Type="http://schemas.openxmlformats.org/officeDocument/2006/relationships/hyperlink" Target="http://www.cestopisy.net/images/afrika/sudan/sudan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5436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Pictur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64399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14282" y="3857628"/>
          <a:ext cx="8715436" cy="2643205"/>
        </p:xfrm>
        <a:graphic>
          <a:graphicData uri="http://schemas.openxmlformats.org/drawingml/2006/table">
            <a:tbl>
              <a:tblPr/>
              <a:tblGrid>
                <a:gridCol w="8715436"/>
              </a:tblGrid>
              <a:tr h="5286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C000"/>
                          </a:solidFill>
                          <a:latin typeface="Times New Roman"/>
                          <a:ea typeface="Times New Roman"/>
                        </a:rPr>
                        <a:t>NÁZEV ŠKOLY: Speciální základní škola, Chlumec nad Cidlinou , Smetanova 123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C000"/>
                          </a:solidFill>
                          <a:latin typeface="Times New Roman"/>
                          <a:ea typeface="Times New Roman"/>
                        </a:rPr>
                        <a:t>AUTOR: Mgr. Hana Dvořáčková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C000"/>
                          </a:solidFill>
                          <a:latin typeface="Times New Roman"/>
                          <a:ea typeface="Times New Roman"/>
                        </a:rPr>
                        <a:t>NÁZEV: </a:t>
                      </a:r>
                      <a:r>
                        <a:rPr lang="cs-CZ" sz="2000" dirty="0" smtClean="0">
                          <a:solidFill>
                            <a:srgbClr val="FFC000"/>
                          </a:solidFill>
                          <a:latin typeface="Times New Roman"/>
                          <a:ea typeface="Times New Roman"/>
                        </a:rPr>
                        <a:t>VY_32_INOVACE_29_SEVERNÍ AFRIKA</a:t>
                      </a:r>
                      <a:endParaRPr lang="cs-CZ" sz="2000" dirty="0">
                        <a:solidFill>
                          <a:srgbClr val="FFC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C000"/>
                          </a:solidFill>
                          <a:latin typeface="Times New Roman"/>
                          <a:ea typeface="Times New Roman"/>
                        </a:rPr>
                        <a:t>TEMA: </a:t>
                      </a:r>
                      <a:r>
                        <a:rPr lang="cs-CZ" sz="2000" dirty="0" smtClean="0">
                          <a:solidFill>
                            <a:srgbClr val="FFC000"/>
                          </a:solidFill>
                          <a:latin typeface="Times New Roman"/>
                          <a:ea typeface="Times New Roman"/>
                        </a:rPr>
                        <a:t>ZEMĚPIS</a:t>
                      </a:r>
                      <a:r>
                        <a:rPr lang="cs-CZ" sz="2000" baseline="0" dirty="0" smtClean="0">
                          <a:solidFill>
                            <a:srgbClr val="FFC000"/>
                          </a:solidFill>
                          <a:latin typeface="Times New Roman"/>
                          <a:ea typeface="Times New Roman"/>
                        </a:rPr>
                        <a:t> 1</a:t>
                      </a:r>
                      <a:endParaRPr lang="cs-CZ" sz="2000" dirty="0">
                        <a:solidFill>
                          <a:srgbClr val="FFC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6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rgbClr val="FFC000"/>
                          </a:solidFill>
                          <a:latin typeface="Times New Roman"/>
                          <a:ea typeface="Times New Roman"/>
                        </a:rPr>
                        <a:t>ČÍSLO PROJEKTU:  CZ.1.07/1.4.00/21.2598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3406"/>
            <a:ext cx="9144000" cy="6224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14356"/>
          </a:xfrm>
        </p:spPr>
        <p:txBody>
          <a:bodyPr>
            <a:normAutofit fontScale="90000"/>
          </a:bodyPr>
          <a:lstStyle/>
          <a:p>
            <a:r>
              <a:rPr lang="cs-CZ" sz="6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SEVERNÍ  AFRIKA</a:t>
            </a:r>
            <a:endParaRPr lang="cs-CZ" sz="6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728" y="6500834"/>
            <a:ext cx="6072230" cy="357166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Anotace: Základní údaje o Severní Africe, křížovka 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7339" y="1428736"/>
            <a:ext cx="5796661" cy="51435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cs-CZ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Základní údaje</a:t>
            </a:r>
            <a:endParaRPr lang="cs-CZ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786874" cy="5786478"/>
          </a:xfrm>
        </p:spPr>
        <p:txBody>
          <a:bodyPr/>
          <a:lstStyle/>
          <a:p>
            <a:pPr lvl="0"/>
            <a:r>
              <a:rPr lang="cs-CZ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rozkládá se při pobřeží Středozemního a Rudého moře a Atlantského oceánu</a:t>
            </a:r>
          </a:p>
          <a:p>
            <a:pPr lvl="0"/>
            <a:r>
              <a:rPr lang="cs-CZ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velkou část zabírá poušť Sahara</a:t>
            </a:r>
          </a:p>
          <a:p>
            <a:endParaRPr lang="cs-CZ" dirty="0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00372"/>
            <a:ext cx="4500594" cy="3375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4786314" y="5786454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Oáza v poušti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71165" cy="6110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6429420"/>
          </a:xfrm>
        </p:spPr>
        <p:txBody>
          <a:bodyPr/>
          <a:lstStyle/>
          <a:p>
            <a:pPr>
              <a:buNone/>
            </a:pPr>
            <a:r>
              <a:rPr lang="cs-CZ" b="1" i="1" u="sng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Řeka:</a:t>
            </a:r>
            <a:r>
              <a:rPr lang="cs-CZ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Nil</a:t>
            </a:r>
          </a:p>
          <a:p>
            <a:pPr>
              <a:buNone/>
            </a:pPr>
            <a:r>
              <a:rPr lang="cs-CZ" b="1" i="1" u="sng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Pohoří:</a:t>
            </a:r>
            <a:r>
              <a:rPr lang="cs-CZ" b="1" i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Atlas</a:t>
            </a:r>
          </a:p>
          <a:p>
            <a:pPr>
              <a:buNone/>
            </a:pPr>
            <a:r>
              <a:rPr lang="cs-CZ" b="1" i="1" u="sng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Plodiny:</a:t>
            </a:r>
            <a:r>
              <a:rPr lang="cs-CZ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citrusy, olivovníky, vinná réva, 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obilniny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datlové 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palmy, bavlník, </a:t>
            </a:r>
            <a:r>
              <a:rPr lang="cs-CZ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fíkovníky</a:t>
            </a:r>
            <a:r>
              <a:rPr lang="cs-CZ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sója</a:t>
            </a:r>
          </a:p>
          <a:p>
            <a:pPr>
              <a:buNone/>
            </a:pPr>
            <a:r>
              <a:rPr lang="cs-CZ" b="1" i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Nejdůležitější zvíře:</a:t>
            </a:r>
            <a:r>
              <a:rPr lang="cs-CZ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velbloud</a:t>
            </a:r>
          </a:p>
          <a:p>
            <a:pPr>
              <a:buNone/>
            </a:pPr>
            <a:r>
              <a:rPr lang="cs-CZ" b="1" i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Nerostné bohatství:</a:t>
            </a:r>
            <a:r>
              <a:rPr lang="cs-CZ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ropa, zemní plyn, </a:t>
            </a:r>
            <a:r>
              <a:rPr lang="cs-CZ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fosfáty</a:t>
            </a:r>
            <a:endParaRPr lang="cs-CZ" b="1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STÁTY</a:t>
            </a:r>
            <a:endParaRPr lang="cs-CZ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214313" y="928670"/>
          <a:ext cx="8715405" cy="5715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B3BF08E-5E3C-4DEB-8A27-9D1CEFA0E2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>
                                            <p:graphicEl>
                                              <a:dgm id="{AB3BF08E-5E3C-4DEB-8A27-9D1CEFA0E2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>
                                            <p:graphicEl>
                                              <a:dgm id="{AB3BF08E-5E3C-4DEB-8A27-9D1CEFA0E2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35661FB-E1C9-4DBC-A0A5-78691FB0AE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>
                                            <p:graphicEl>
                                              <a:dgm id="{235661FB-E1C9-4DBC-A0A5-78691FB0AE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>
                                            <p:graphicEl>
                                              <a:dgm id="{235661FB-E1C9-4DBC-A0A5-78691FB0AE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6FA9876-0481-4D59-8C54-CF8A5D9A14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>
                                            <p:graphicEl>
                                              <a:dgm id="{66FA9876-0481-4D59-8C54-CF8A5D9A14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>
                                            <p:graphicEl>
                                              <a:dgm id="{66FA9876-0481-4D59-8C54-CF8A5D9A14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849FC1C-498F-4E23-B7F9-C40F780817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>
                                            <p:graphicEl>
                                              <a:dgm id="{9849FC1C-498F-4E23-B7F9-C40F780817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>
                                            <p:graphicEl>
                                              <a:dgm id="{9849FC1C-498F-4E23-B7F9-C40F780817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75F87-CBD8-473F-8597-B9B0B8FD3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>
                                            <p:graphicEl>
                                              <a:dgm id="{FF175F87-CBD8-473F-8597-B9B0B8FD3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7">
                                            <p:graphicEl>
                                              <a:dgm id="{FF175F87-CBD8-473F-8597-B9B0B8FD3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DB00DA4-ACA5-427B-B9E4-4C407E245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>
                                            <p:graphicEl>
                                              <a:dgm id="{6DB00DA4-ACA5-427B-B9E4-4C407E245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>
                                            <p:graphicEl>
                                              <a:dgm id="{6DB00DA4-ACA5-427B-B9E4-4C407E245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7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2875" y="214313"/>
          <a:ext cx="8786813" cy="6429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EDE761-1171-4919-A2FC-E27F4C8C94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graphicEl>
                                              <a:dgm id="{46EDE761-1171-4919-A2FC-E27F4C8C94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graphicEl>
                                              <a:dgm id="{46EDE761-1171-4919-A2FC-E27F4C8C94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618AB2-54FE-4C38-BA95-F8FA32C601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graphicEl>
                                              <a:dgm id="{7E618AB2-54FE-4C38-BA95-F8FA32C601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graphicEl>
                                              <a:dgm id="{7E618AB2-54FE-4C38-BA95-F8FA32C601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4280B86-F0B1-40F7-8862-ACC3C114BE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graphicEl>
                                              <a:dgm id="{64280B86-F0B1-40F7-8862-ACC3C114BE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graphicEl>
                                              <a:dgm id="{64280B86-F0B1-40F7-8862-ACC3C114BE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B54FA1-2CA7-4C11-B7E0-7ABD7A8DB0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>
                                            <p:graphicEl>
                                              <a:dgm id="{C4B54FA1-2CA7-4C11-B7E0-7ABD7A8DB0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graphicEl>
                                              <a:dgm id="{C4B54FA1-2CA7-4C11-B7E0-7ABD7A8DB0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331FAC9-2918-4504-9F55-44923782C7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graphicEl>
                                              <a:dgm id="{4331FAC9-2918-4504-9F55-44923782C7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graphicEl>
                                              <a:dgm id="{4331FAC9-2918-4504-9F55-44923782C7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085B00-74A9-44B0-AD04-4CFF9131C6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graphicEl>
                                              <a:dgm id="{82085B00-74A9-44B0-AD04-4CFF9131C6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graphicEl>
                                              <a:dgm id="{82085B00-74A9-44B0-AD04-4CFF9131C6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14313" y="214313"/>
          <a:ext cx="8715375" cy="6429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3D1670-6F80-4300-971E-373B2996AC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graphicEl>
                                              <a:dgm id="{C43D1670-6F80-4300-971E-373B2996AC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graphicEl>
                                              <a:dgm id="{C43D1670-6F80-4300-971E-373B2996AC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B22DE6-1A8C-439A-A8E5-E961035CB6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graphicEl>
                                              <a:dgm id="{6BB22DE6-1A8C-439A-A8E5-E961035CB6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graphicEl>
                                              <a:dgm id="{6BB22DE6-1A8C-439A-A8E5-E961035CB6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B6F7356-85DE-4F31-A198-E2828E5410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graphicEl>
                                              <a:dgm id="{9B6F7356-85DE-4F31-A198-E2828E5410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graphicEl>
                                              <a:dgm id="{9B6F7356-85DE-4F31-A198-E2828E5410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43CA22-D3C6-4084-A92E-CB8EF42764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>
                                            <p:graphicEl>
                                              <a:dgm id="{1543CA22-D3C6-4084-A92E-CB8EF42764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graphicEl>
                                              <a:dgm id="{1543CA22-D3C6-4084-A92E-CB8EF42764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8D53F1-0AA3-44DD-AC82-A21D4AEEC2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graphicEl>
                                              <a:dgm id="{398D53F1-0AA3-44DD-AC82-A21D4AEEC2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graphicEl>
                                              <a:dgm id="{398D53F1-0AA3-44DD-AC82-A21D4AEEC2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CDD0B13-B3D1-46F4-8E37-19AA70BF6F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graphicEl>
                                              <a:dgm id="{2CDD0B13-B3D1-46F4-8E37-19AA70BF6F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graphicEl>
                                              <a:dgm id="{2CDD0B13-B3D1-46F4-8E37-19AA70BF6F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egypt-dovolena-hilton-long-beach-03-150x1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0" y="2000240"/>
            <a:ext cx="4857760" cy="48577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3257544" cy="1071546"/>
          </a:xfrm>
        </p:spPr>
        <p:txBody>
          <a:bodyPr>
            <a:normAutofit/>
          </a:bodyPr>
          <a:lstStyle/>
          <a:p>
            <a:pPr algn="l"/>
            <a:r>
              <a:rPr lang="cs-CZ" sz="6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EGYPT</a:t>
            </a:r>
            <a:endParaRPr lang="cs-CZ" sz="6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071546"/>
            <a:ext cx="8786874" cy="5572164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cs-CZ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Nejdůležitější země severní Afriky</a:t>
            </a:r>
          </a:p>
          <a:p>
            <a:pPr>
              <a:buFont typeface="Courier New" pitchFamily="49" charset="0"/>
              <a:buChar char="o"/>
            </a:pPr>
            <a:r>
              <a:rPr lang="cs-CZ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Má bohatou historii</a:t>
            </a:r>
          </a:p>
          <a:p>
            <a:pPr>
              <a:buFont typeface="Courier New" pitchFamily="49" charset="0"/>
              <a:buChar char="o"/>
            </a:pPr>
            <a:r>
              <a:rPr lang="cs-CZ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Život soustředěn kolem Nilu</a:t>
            </a:r>
          </a:p>
          <a:p>
            <a:pPr>
              <a:buFont typeface="Courier New" pitchFamily="49" charset="0"/>
              <a:buChar char="o"/>
            </a:pPr>
            <a:r>
              <a:rPr lang="cs-CZ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Vyhledávané místo pro rekreaci</a:t>
            </a:r>
          </a:p>
          <a:p>
            <a:pPr>
              <a:buFont typeface="Courier New" pitchFamily="49" charset="0"/>
              <a:buChar char="o"/>
            </a:pPr>
            <a:r>
              <a:rPr lang="cs-CZ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Památky – pyramidy</a:t>
            </a:r>
          </a:p>
          <a:p>
            <a:pPr>
              <a:buNone/>
            </a:pPr>
            <a:endParaRPr lang="cs-CZ" sz="4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Hlavní město</a:t>
            </a:r>
            <a:r>
              <a:rPr lang="cs-CZ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Káhira</a:t>
            </a:r>
          </a:p>
          <a:p>
            <a:pPr>
              <a:buFont typeface="Courier New" pitchFamily="49" charset="0"/>
              <a:buChar char="o"/>
            </a:pPr>
            <a:endParaRPr lang="cs-CZ" dirty="0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0"/>
            <a:ext cx="1714512" cy="1143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57156" y="285730"/>
          <a:ext cx="8429688" cy="6072230"/>
        </p:xfrm>
        <a:graphic>
          <a:graphicData uri="http://schemas.openxmlformats.org/drawingml/2006/table">
            <a:tbl>
              <a:tblPr/>
              <a:tblGrid>
                <a:gridCol w="464628"/>
                <a:gridCol w="796506"/>
                <a:gridCol w="796506"/>
                <a:gridCol w="796506"/>
                <a:gridCol w="796506"/>
                <a:gridCol w="796506"/>
                <a:gridCol w="796506"/>
                <a:gridCol w="796506"/>
                <a:gridCol w="796506"/>
                <a:gridCol w="796506"/>
                <a:gridCol w="796506"/>
              </a:tblGrid>
              <a:tr h="60722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1.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2.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3.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4.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5.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algn="ctr" fontAlgn="b"/>
                      <a:endParaRPr lang="cs-CZ" sz="2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6.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7.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8.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  <a:tr h="60722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9.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57158" y="428606"/>
          <a:ext cx="8429684" cy="5929351"/>
        </p:xfrm>
        <a:graphic>
          <a:graphicData uri="http://schemas.openxmlformats.org/drawingml/2006/table">
            <a:tbl>
              <a:tblPr/>
              <a:tblGrid>
                <a:gridCol w="513112"/>
                <a:gridCol w="7916572"/>
              </a:tblGrid>
              <a:tr h="59777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Stát patřící do severní Afriky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59777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Největší poušť světa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59777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Nejvyšší hora Afriky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59777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Největší africké jezero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59777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Nejvýznamnější africké zvíře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549340">
                <a:tc gridSpan="2"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9777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Africká řeka (Zair)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59777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Hlavní město Egypta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59777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Průplav spojující Středozemní a Rudé moře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59777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Africké pohoří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285718" y="428600"/>
          <a:ext cx="8572564" cy="6143670"/>
        </p:xfrm>
        <a:graphic>
          <a:graphicData uri="http://schemas.openxmlformats.org/drawingml/2006/table">
            <a:tbl>
              <a:tblPr/>
              <a:tblGrid>
                <a:gridCol w="472504"/>
                <a:gridCol w="810006"/>
                <a:gridCol w="810006"/>
                <a:gridCol w="810006"/>
                <a:gridCol w="810006"/>
                <a:gridCol w="810006"/>
                <a:gridCol w="810006"/>
                <a:gridCol w="810006"/>
                <a:gridCol w="810006"/>
                <a:gridCol w="810006"/>
                <a:gridCol w="810006"/>
              </a:tblGrid>
              <a:tr h="6143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1.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Ú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D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Á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N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2.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H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3.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U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H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U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U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4.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U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W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5.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V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L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L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O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U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D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6.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O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N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G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O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7.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Á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H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8.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U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Z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Ý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  <a:tr h="614367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9.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L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</a:t>
                      </a:r>
                    </a:p>
                  </a:txBody>
                  <a:tcPr marL="9000" marR="9000" marT="900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000" marR="9000" marT="900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85818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Použité zdroje - nové</a:t>
            </a:r>
            <a:endParaRPr lang="cs-CZ" sz="28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785794"/>
            <a:ext cx="8715436" cy="5857916"/>
          </a:xfr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decorative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-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maps.com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/image-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files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pinchon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pinchon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_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afrique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_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nord.jpg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www.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einfopedia.com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wp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-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content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uploads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/2011/03/sahara-desert.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www2.geog.uni-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heidelberg.de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/media/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forschung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physio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_perunazca1.jpg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www.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tripzone.cz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content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_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img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_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cs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/000/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giza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-velbloudi-a-pyramidy-w-443.jpg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www.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hedvabnastezka.cz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/a_image/913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http://www02.abb.com/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global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seitp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/seitp202.nsf/0/167d7c8bf3246f06c12575dd00322d17/$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file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Oran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_text.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dovolena.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zasluncem.cz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/fotky/565/56537/105392_l.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im.novinky.cz/620/256209-top_foto1-4os5g.jpg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www.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egyptreality.cz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/foto_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small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/dekor/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egypt.jpg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1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1"/>
              </a:rPr>
              <a:t>sacredsites.com/africa/mali/images/dogon-village-500.jpg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www.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hedvabnastezka.cz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/a_image/504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www.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fiftyfifty.cz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files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/image/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naklady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-na-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jidlo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cad.jpg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4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4"/>
              </a:rPr>
              <a:t>www.cestopisy.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4"/>
              </a:rPr>
              <a:t>net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4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4"/>
              </a:rPr>
              <a:t>images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4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4"/>
              </a:rPr>
              <a:t>afrika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4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4"/>
              </a:rPr>
              <a:t>sudan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4"/>
              </a:rPr>
              <a:t>/sudan4.jpg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5"/>
              </a:rPr>
              <a:t>https://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5"/>
              </a:rPr>
              <a:t>www.cia.gov/library/publications/the-world-factbook/graphics/flags/large/eg-lgflag.gif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http://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www.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egypt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-dovolena.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com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wp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-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content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uploads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/2009/01/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egypt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-dovolena-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hilton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-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long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-</a:t>
            </a:r>
            <a:r>
              <a:rPr lang="cs-CZ" sz="1800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beach</a:t>
            </a:r>
            <a:r>
              <a:rPr lang="cs-CZ" sz="18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16"/>
              </a:rPr>
              <a:t>-03.jpg</a:t>
            </a:r>
            <a:endParaRPr lang="cs-CZ" sz="1800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18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</TotalTime>
  <Words>319</Words>
  <Application>Microsoft Office PowerPoint</Application>
  <PresentationFormat>Předvádění na obrazovce (4:3)</PresentationFormat>
  <Paragraphs>190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SEVERNÍ  AFRIKA</vt:lpstr>
      <vt:lpstr>Základní údaje</vt:lpstr>
      <vt:lpstr>Snímek 4</vt:lpstr>
      <vt:lpstr>STÁTY</vt:lpstr>
      <vt:lpstr>Snímek 6</vt:lpstr>
      <vt:lpstr>Snímek 7</vt:lpstr>
      <vt:lpstr>EGYPT</vt:lpstr>
      <vt:lpstr>Snímek 9</vt:lpstr>
      <vt:lpstr>Snímek 10</vt:lpstr>
      <vt:lpstr>Snímek 11</vt:lpstr>
      <vt:lpstr>Použité zdroje - nové</vt:lpstr>
    </vt:vector>
  </TitlesOfParts>
  <Company>Chlumec nad Cidlinou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ZŠP</dc:creator>
  <cp:lastModifiedBy>ZŠP</cp:lastModifiedBy>
  <cp:revision>30</cp:revision>
  <dcterms:created xsi:type="dcterms:W3CDTF">2012-02-05T17:54:38Z</dcterms:created>
  <dcterms:modified xsi:type="dcterms:W3CDTF">2012-07-30T18:32:20Z</dcterms:modified>
</cp:coreProperties>
</file>